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rawing2.xml" ContentType="application/vnd.ms-office.drawingml.diagramDrawing+xml"/>
  <Override PartName="/ppt/theme/theme1.xml" ContentType="application/vnd.openxmlformats-officedocument.theme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3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2" r:id="rId3"/>
    <p:sldId id="291" r:id="rId4"/>
    <p:sldId id="295" r:id="rId5"/>
    <p:sldId id="294" r:id="rId6"/>
    <p:sldId id="29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CE387B-76FA-4C75-A970-7EF84745168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C5223F-5C43-4230-8FC2-DDF2B4AAF61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Consultant Practitioner led service to manage greater clinical complexity</a:t>
          </a:r>
          <a:endParaRPr lang="en-US" dirty="0"/>
        </a:p>
      </dgm:t>
    </dgm:pt>
    <dgm:pt modelId="{115C5045-BE4E-4966-AEBD-E49E71DD938C}" type="parTrans" cxnId="{174C855D-CC46-4CB5-B2D7-EB913961A816}">
      <dgm:prSet/>
      <dgm:spPr/>
      <dgm:t>
        <a:bodyPr/>
        <a:lstStyle/>
        <a:p>
          <a:endParaRPr lang="en-US"/>
        </a:p>
      </dgm:t>
    </dgm:pt>
    <dgm:pt modelId="{7F328304-F26C-4823-87F5-09316542E2CB}" type="sibTrans" cxnId="{174C855D-CC46-4CB5-B2D7-EB913961A816}">
      <dgm:prSet/>
      <dgm:spPr/>
      <dgm:t>
        <a:bodyPr/>
        <a:lstStyle/>
        <a:p>
          <a:endParaRPr lang="en-US"/>
        </a:p>
      </dgm:t>
    </dgm:pt>
    <dgm:pt modelId="{7BA0A57B-F651-4D87-951D-CB36C39AE3E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MDT including input from Respiratory Medicine, Primary Care, Specialist Palliative Care and Therapy</a:t>
          </a:r>
          <a:endParaRPr lang="en-US" dirty="0"/>
        </a:p>
      </dgm:t>
    </dgm:pt>
    <dgm:pt modelId="{96331BF8-88A6-4B67-B1A3-3D775A344B40}" type="parTrans" cxnId="{89E77AF1-BAFF-40AD-8944-59722AF76405}">
      <dgm:prSet/>
      <dgm:spPr/>
      <dgm:t>
        <a:bodyPr/>
        <a:lstStyle/>
        <a:p>
          <a:endParaRPr lang="en-US"/>
        </a:p>
      </dgm:t>
    </dgm:pt>
    <dgm:pt modelId="{3D4AB2F3-6E0A-4790-8C0E-30AF0934B591}" type="sibTrans" cxnId="{89E77AF1-BAFF-40AD-8944-59722AF76405}">
      <dgm:prSet/>
      <dgm:spPr/>
      <dgm:t>
        <a:bodyPr/>
        <a:lstStyle/>
        <a:p>
          <a:endParaRPr lang="en-US"/>
        </a:p>
      </dgm:t>
    </dgm:pt>
    <dgm:pt modelId="{A0B42531-17CE-4056-A408-0CCF87B008F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Access to diagnostics e.g. ECG, XR, Ultrasound, CT Scan</a:t>
          </a:r>
          <a:endParaRPr lang="en-US"/>
        </a:p>
      </dgm:t>
    </dgm:pt>
    <dgm:pt modelId="{5B9B1A46-F994-4B26-A7F9-C0C74C1708DB}" type="parTrans" cxnId="{1DE78C36-B123-4C0E-9760-3A9541B6152A}">
      <dgm:prSet/>
      <dgm:spPr/>
      <dgm:t>
        <a:bodyPr/>
        <a:lstStyle/>
        <a:p>
          <a:endParaRPr lang="en-US"/>
        </a:p>
      </dgm:t>
    </dgm:pt>
    <dgm:pt modelId="{E6CFCD58-20D5-4A51-9135-330CEC3A032A}" type="sibTrans" cxnId="{1DE78C36-B123-4C0E-9760-3A9541B6152A}">
      <dgm:prSet/>
      <dgm:spPr/>
      <dgm:t>
        <a:bodyPr/>
        <a:lstStyle/>
        <a:p>
          <a:endParaRPr lang="en-US"/>
        </a:p>
      </dgm:t>
    </dgm:pt>
    <dgm:pt modelId="{BE7AA1E9-8745-48B7-9B6B-0C2D9DF26F9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Remote/digital monitoring via wearable technology</a:t>
          </a:r>
          <a:endParaRPr lang="en-US"/>
        </a:p>
      </dgm:t>
    </dgm:pt>
    <dgm:pt modelId="{37491357-77FA-4F5A-B579-45924E4224B2}" type="parTrans" cxnId="{51E65FBB-DBA3-44C0-985D-6D8BD3CF272F}">
      <dgm:prSet/>
      <dgm:spPr/>
      <dgm:t>
        <a:bodyPr/>
        <a:lstStyle/>
        <a:p>
          <a:endParaRPr lang="en-US"/>
        </a:p>
      </dgm:t>
    </dgm:pt>
    <dgm:pt modelId="{90097DA6-9A02-4368-A10A-7CFA93A8DA72}" type="sibTrans" cxnId="{51E65FBB-DBA3-44C0-985D-6D8BD3CF272F}">
      <dgm:prSet/>
      <dgm:spPr/>
      <dgm:t>
        <a:bodyPr/>
        <a:lstStyle/>
        <a:p>
          <a:endParaRPr lang="en-US"/>
        </a:p>
      </dgm:t>
    </dgm:pt>
    <dgm:pt modelId="{2A0675FA-818A-4B5F-AAA0-59852D767F1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Advanced Care Planning</a:t>
          </a:r>
          <a:endParaRPr lang="en-US"/>
        </a:p>
      </dgm:t>
    </dgm:pt>
    <dgm:pt modelId="{83A48761-3842-43DB-99F9-E0CCC05F1A39}" type="parTrans" cxnId="{E4D773FE-F5E1-4D67-9051-313B0B414772}">
      <dgm:prSet/>
      <dgm:spPr/>
      <dgm:t>
        <a:bodyPr/>
        <a:lstStyle/>
        <a:p>
          <a:endParaRPr lang="en-US"/>
        </a:p>
      </dgm:t>
    </dgm:pt>
    <dgm:pt modelId="{E100056B-C221-4D06-A2DA-E8B4537EDB77}" type="sibTrans" cxnId="{E4D773FE-F5E1-4D67-9051-313B0B414772}">
      <dgm:prSet/>
      <dgm:spPr/>
      <dgm:t>
        <a:bodyPr/>
        <a:lstStyle/>
        <a:p>
          <a:endParaRPr lang="en-US"/>
        </a:p>
      </dgm:t>
    </dgm:pt>
    <dgm:pt modelId="{446663BC-57DD-4BFF-8D26-83162C18C2F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Developing interventional pathways</a:t>
          </a:r>
        </a:p>
        <a:p>
          <a:pPr>
            <a:lnSpc>
              <a:spcPct val="100000"/>
            </a:lnSpc>
          </a:pPr>
          <a:endParaRPr lang="en-US" dirty="0"/>
        </a:p>
      </dgm:t>
    </dgm:pt>
    <dgm:pt modelId="{8D9640EF-4F92-4D40-9D93-BF81CC119215}" type="parTrans" cxnId="{AD804EE8-F183-4F55-A42E-5FC7A8871406}">
      <dgm:prSet/>
      <dgm:spPr/>
      <dgm:t>
        <a:bodyPr/>
        <a:lstStyle/>
        <a:p>
          <a:endParaRPr lang="en-US"/>
        </a:p>
      </dgm:t>
    </dgm:pt>
    <dgm:pt modelId="{A9FFC2C3-5C1C-4A33-AFD6-C49A926F1726}" type="sibTrans" cxnId="{AD804EE8-F183-4F55-A42E-5FC7A8871406}">
      <dgm:prSet/>
      <dgm:spPr/>
      <dgm:t>
        <a:bodyPr/>
        <a:lstStyle/>
        <a:p>
          <a:endParaRPr lang="en-US"/>
        </a:p>
      </dgm:t>
    </dgm:pt>
    <dgm:pt modelId="{567BCFB9-AE32-42E6-9B71-33BD494529AD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None/>
          </a:pPr>
          <a:r>
            <a:rPr lang="en-GB" sz="1400" dirty="0"/>
            <a:t>-IV Fluid Bolus (Phase 1) – Pilot March/April 2024 – embedded as business as usual</a:t>
          </a:r>
          <a:endParaRPr lang="en-US" sz="1400" dirty="0"/>
        </a:p>
      </dgm:t>
    </dgm:pt>
    <dgm:pt modelId="{BB725B45-E7FD-4DCC-B625-C4F3304CC291}" type="parTrans" cxnId="{33B85F12-D874-4D4C-9284-955965115ED2}">
      <dgm:prSet/>
      <dgm:spPr/>
      <dgm:t>
        <a:bodyPr/>
        <a:lstStyle/>
        <a:p>
          <a:endParaRPr lang="en-US"/>
        </a:p>
      </dgm:t>
    </dgm:pt>
    <dgm:pt modelId="{04E399F7-52AF-4BCE-B00C-6E17057B24A3}" type="sibTrans" cxnId="{33B85F12-D874-4D4C-9284-955965115ED2}">
      <dgm:prSet/>
      <dgm:spPr/>
      <dgm:t>
        <a:bodyPr/>
        <a:lstStyle/>
        <a:p>
          <a:endParaRPr lang="en-US"/>
        </a:p>
      </dgm:t>
    </dgm:pt>
    <dgm:pt modelId="{1E642384-A85B-4BF5-8205-A9CC33F71AE3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None/>
          </a:pPr>
          <a:r>
            <a:rPr lang="en-GB" sz="1400" dirty="0"/>
            <a:t>-IV Fluid Maintenance (Phase 2) – Pilot ?November 2024</a:t>
          </a:r>
          <a:endParaRPr lang="en-US" sz="1400" dirty="0"/>
        </a:p>
      </dgm:t>
    </dgm:pt>
    <dgm:pt modelId="{BB1727D5-37C6-4D24-AD38-E1B2767CB849}" type="parTrans" cxnId="{C0BE75B1-D5D4-48E3-BBB7-3C121067FDF1}">
      <dgm:prSet/>
      <dgm:spPr/>
      <dgm:t>
        <a:bodyPr/>
        <a:lstStyle/>
        <a:p>
          <a:endParaRPr lang="en-GB"/>
        </a:p>
      </dgm:t>
    </dgm:pt>
    <dgm:pt modelId="{B55ACFFE-8F70-48FF-932D-EC5AF4A5BF4C}" type="sibTrans" cxnId="{C0BE75B1-D5D4-48E3-BBB7-3C121067FDF1}">
      <dgm:prSet/>
      <dgm:spPr/>
      <dgm:t>
        <a:bodyPr/>
        <a:lstStyle/>
        <a:p>
          <a:endParaRPr lang="en-GB"/>
        </a:p>
      </dgm:t>
    </dgm:pt>
    <dgm:pt modelId="{04B74394-98FE-463F-9F94-57578510A73E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None/>
          </a:pPr>
          <a:r>
            <a:rPr lang="en-GB" sz="1400" dirty="0"/>
            <a:t>-IV Furosemide</a:t>
          </a:r>
          <a:endParaRPr lang="en-US" sz="1400" dirty="0"/>
        </a:p>
      </dgm:t>
    </dgm:pt>
    <dgm:pt modelId="{741625DD-ECB1-4944-A965-0F25A209AB1B}" type="parTrans" cxnId="{4D841D1E-CCCF-4DAB-9735-907C649068B4}">
      <dgm:prSet/>
      <dgm:spPr/>
      <dgm:t>
        <a:bodyPr/>
        <a:lstStyle/>
        <a:p>
          <a:endParaRPr lang="en-GB"/>
        </a:p>
      </dgm:t>
    </dgm:pt>
    <dgm:pt modelId="{1BB82381-6C88-400C-801E-ADCA0847D06F}" type="sibTrans" cxnId="{4D841D1E-CCCF-4DAB-9735-907C649068B4}">
      <dgm:prSet/>
      <dgm:spPr/>
      <dgm:t>
        <a:bodyPr/>
        <a:lstStyle/>
        <a:p>
          <a:endParaRPr lang="en-GB"/>
        </a:p>
      </dgm:t>
    </dgm:pt>
    <dgm:pt modelId="{18CB3AB6-DC6B-4782-80FF-0100F9A45A26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None/>
          </a:pPr>
          <a:r>
            <a:rPr lang="en-GB" sz="1400" dirty="0"/>
            <a:t>-Acute oxygen therapy (Community Acquired Pneumonia step-down)</a:t>
          </a:r>
          <a:endParaRPr lang="en-US" sz="1400" dirty="0"/>
        </a:p>
      </dgm:t>
    </dgm:pt>
    <dgm:pt modelId="{58A8389D-0B05-41C4-A1ED-C10D8E57435B}" type="parTrans" cxnId="{66804FEC-694D-47D4-BBF3-D9CA130C1EBE}">
      <dgm:prSet/>
      <dgm:spPr/>
      <dgm:t>
        <a:bodyPr/>
        <a:lstStyle/>
        <a:p>
          <a:endParaRPr lang="en-GB"/>
        </a:p>
      </dgm:t>
    </dgm:pt>
    <dgm:pt modelId="{9906A0F1-29A5-4312-B8B4-614FE6F895D1}" type="sibTrans" cxnId="{66804FEC-694D-47D4-BBF3-D9CA130C1EBE}">
      <dgm:prSet/>
      <dgm:spPr/>
      <dgm:t>
        <a:bodyPr/>
        <a:lstStyle/>
        <a:p>
          <a:endParaRPr lang="en-GB"/>
        </a:p>
      </dgm:t>
    </dgm:pt>
    <dgm:pt modelId="{79408452-4DE9-4675-8FA9-4FC36C5C3AD0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None/>
          </a:pPr>
          <a:r>
            <a:rPr lang="en-GB" sz="1400" dirty="0"/>
            <a:t>-Continuous monitoring pilot (</a:t>
          </a:r>
          <a:r>
            <a:rPr lang="en-GB" sz="1400" dirty="0" err="1"/>
            <a:t>Vitalerter</a:t>
          </a:r>
          <a:r>
            <a:rPr lang="en-GB" sz="1400" dirty="0"/>
            <a:t>) – HR, RR, Sp02, Falls Detection July 2024</a:t>
          </a:r>
          <a:endParaRPr lang="en-US" sz="1400" dirty="0"/>
        </a:p>
      </dgm:t>
    </dgm:pt>
    <dgm:pt modelId="{982FCF7B-B3A0-4C7E-B455-F1EFAAB08003}" type="parTrans" cxnId="{ED377208-C977-473D-9947-78932F1A2B99}">
      <dgm:prSet/>
      <dgm:spPr/>
      <dgm:t>
        <a:bodyPr/>
        <a:lstStyle/>
        <a:p>
          <a:endParaRPr lang="en-GB"/>
        </a:p>
      </dgm:t>
    </dgm:pt>
    <dgm:pt modelId="{CEAB2F81-4DEC-4865-920C-C4198D2222B0}" type="sibTrans" cxnId="{ED377208-C977-473D-9947-78932F1A2B99}">
      <dgm:prSet/>
      <dgm:spPr/>
      <dgm:t>
        <a:bodyPr/>
        <a:lstStyle/>
        <a:p>
          <a:endParaRPr lang="en-GB"/>
        </a:p>
      </dgm:t>
    </dgm:pt>
    <dgm:pt modelId="{901B629F-316D-4E53-9FD9-FFA1E12B49BB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None/>
          </a:pPr>
          <a:r>
            <a:rPr lang="en-GB" sz="1400" dirty="0"/>
            <a:t>-Early stages of discussing mobile x-ray at home</a:t>
          </a:r>
          <a:endParaRPr lang="en-US" sz="1400" dirty="0"/>
        </a:p>
      </dgm:t>
    </dgm:pt>
    <dgm:pt modelId="{234DAFEA-F071-4716-8AB7-A53C4E1BD7F6}" type="parTrans" cxnId="{FC8270D8-EB94-4DFB-99E4-FFDEE244832C}">
      <dgm:prSet/>
      <dgm:spPr/>
      <dgm:t>
        <a:bodyPr/>
        <a:lstStyle/>
        <a:p>
          <a:endParaRPr lang="en-GB"/>
        </a:p>
      </dgm:t>
    </dgm:pt>
    <dgm:pt modelId="{348876B9-F56D-4A0F-B83C-A21EB2CF1BA9}" type="sibTrans" cxnId="{FC8270D8-EB94-4DFB-99E4-FFDEE244832C}">
      <dgm:prSet/>
      <dgm:spPr/>
      <dgm:t>
        <a:bodyPr/>
        <a:lstStyle/>
        <a:p>
          <a:endParaRPr lang="en-GB"/>
        </a:p>
      </dgm:t>
    </dgm:pt>
    <dgm:pt modelId="{DAD1EB1B-AE24-4B01-8B84-6E8C07A657B3}" type="pres">
      <dgm:prSet presAssocID="{7BCE387B-76FA-4C75-A970-7EF847451684}" presName="root" presStyleCnt="0">
        <dgm:presLayoutVars>
          <dgm:dir/>
          <dgm:resizeHandles val="exact"/>
        </dgm:presLayoutVars>
      </dgm:prSet>
      <dgm:spPr/>
    </dgm:pt>
    <dgm:pt modelId="{05BD6E05-D903-4971-AD91-833B74D8E0DF}" type="pres">
      <dgm:prSet presAssocID="{2DC5223F-5C43-4230-8FC2-DDF2B4AAF610}" presName="compNode" presStyleCnt="0"/>
      <dgm:spPr/>
    </dgm:pt>
    <dgm:pt modelId="{590CC3EB-5F92-4CBC-98B3-260884BC7FEE}" type="pres">
      <dgm:prSet presAssocID="{2DC5223F-5C43-4230-8FC2-DDF2B4AAF610}" presName="bgRect" presStyleLbl="bgShp" presStyleIdx="0" presStyleCnt="6"/>
      <dgm:spPr/>
    </dgm:pt>
    <dgm:pt modelId="{E0136633-B828-43A7-932E-D059EBE02123}" type="pres">
      <dgm:prSet presAssocID="{2DC5223F-5C43-4230-8FC2-DDF2B4AAF61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FF5EBBB1-06DB-40BA-9937-717026F6D411}" type="pres">
      <dgm:prSet presAssocID="{2DC5223F-5C43-4230-8FC2-DDF2B4AAF610}" presName="spaceRect" presStyleCnt="0"/>
      <dgm:spPr/>
    </dgm:pt>
    <dgm:pt modelId="{06D24165-FC16-45B9-97CE-6C09EF4ADD0F}" type="pres">
      <dgm:prSet presAssocID="{2DC5223F-5C43-4230-8FC2-DDF2B4AAF610}" presName="parTx" presStyleLbl="revTx" presStyleIdx="0" presStyleCnt="7">
        <dgm:presLayoutVars>
          <dgm:chMax val="0"/>
          <dgm:chPref val="0"/>
        </dgm:presLayoutVars>
      </dgm:prSet>
      <dgm:spPr/>
    </dgm:pt>
    <dgm:pt modelId="{AD881862-D3CD-4BB6-8A8D-40046AADD1CE}" type="pres">
      <dgm:prSet presAssocID="{7F328304-F26C-4823-87F5-09316542E2CB}" presName="sibTrans" presStyleCnt="0"/>
      <dgm:spPr/>
    </dgm:pt>
    <dgm:pt modelId="{B4BF2E3E-F2D9-4D9A-B9B4-4E8ECF8A3276}" type="pres">
      <dgm:prSet presAssocID="{7BA0A57B-F651-4D87-951D-CB36C39AE3E6}" presName="compNode" presStyleCnt="0"/>
      <dgm:spPr/>
    </dgm:pt>
    <dgm:pt modelId="{12C99D16-30C1-47A7-9561-FAFD42FEAE25}" type="pres">
      <dgm:prSet presAssocID="{7BA0A57B-F651-4D87-951D-CB36C39AE3E6}" presName="bgRect" presStyleLbl="bgShp" presStyleIdx="1" presStyleCnt="6"/>
      <dgm:spPr/>
    </dgm:pt>
    <dgm:pt modelId="{79059E00-C604-4766-91D0-A175E6F450F0}" type="pres">
      <dgm:prSet presAssocID="{7BA0A57B-F651-4D87-951D-CB36C39AE3E6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63752507-DB3A-4C53-9682-6F5B476AC710}" type="pres">
      <dgm:prSet presAssocID="{7BA0A57B-F651-4D87-951D-CB36C39AE3E6}" presName="spaceRect" presStyleCnt="0"/>
      <dgm:spPr/>
    </dgm:pt>
    <dgm:pt modelId="{53314A4B-9786-445E-8E3E-5E16CD21F323}" type="pres">
      <dgm:prSet presAssocID="{7BA0A57B-F651-4D87-951D-CB36C39AE3E6}" presName="parTx" presStyleLbl="revTx" presStyleIdx="1" presStyleCnt="7">
        <dgm:presLayoutVars>
          <dgm:chMax val="0"/>
          <dgm:chPref val="0"/>
        </dgm:presLayoutVars>
      </dgm:prSet>
      <dgm:spPr/>
    </dgm:pt>
    <dgm:pt modelId="{6B0F1E34-93C3-46A9-848C-7AC78469C0D8}" type="pres">
      <dgm:prSet presAssocID="{3D4AB2F3-6E0A-4790-8C0E-30AF0934B591}" presName="sibTrans" presStyleCnt="0"/>
      <dgm:spPr/>
    </dgm:pt>
    <dgm:pt modelId="{F592590C-FDBA-4F9B-8C30-30E818D67E24}" type="pres">
      <dgm:prSet presAssocID="{A0B42531-17CE-4056-A408-0CCF87B008F8}" presName="compNode" presStyleCnt="0"/>
      <dgm:spPr/>
    </dgm:pt>
    <dgm:pt modelId="{40730803-4E08-4894-BC3E-5F78E63D7E4A}" type="pres">
      <dgm:prSet presAssocID="{A0B42531-17CE-4056-A408-0CCF87B008F8}" presName="bgRect" presStyleLbl="bgShp" presStyleIdx="2" presStyleCnt="6"/>
      <dgm:spPr/>
    </dgm:pt>
    <dgm:pt modelId="{4B9F7610-939D-4C86-8AA6-55E64F4FDF4A}" type="pres">
      <dgm:prSet presAssocID="{A0B42531-17CE-4056-A408-0CCF87B008F8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 with Pulse"/>
        </a:ext>
      </dgm:extLst>
    </dgm:pt>
    <dgm:pt modelId="{0DA0CCC6-2D2A-47FB-92AF-DFBFD8F59DB2}" type="pres">
      <dgm:prSet presAssocID="{A0B42531-17CE-4056-A408-0CCF87B008F8}" presName="spaceRect" presStyleCnt="0"/>
      <dgm:spPr/>
    </dgm:pt>
    <dgm:pt modelId="{9EA26503-4475-4052-ACE7-074335E95CF9}" type="pres">
      <dgm:prSet presAssocID="{A0B42531-17CE-4056-A408-0CCF87B008F8}" presName="parTx" presStyleLbl="revTx" presStyleIdx="2" presStyleCnt="7">
        <dgm:presLayoutVars>
          <dgm:chMax val="0"/>
          <dgm:chPref val="0"/>
        </dgm:presLayoutVars>
      </dgm:prSet>
      <dgm:spPr/>
    </dgm:pt>
    <dgm:pt modelId="{FD680D8A-8691-4E28-8EA9-943323ED6DDA}" type="pres">
      <dgm:prSet presAssocID="{E6CFCD58-20D5-4A51-9135-330CEC3A032A}" presName="sibTrans" presStyleCnt="0"/>
      <dgm:spPr/>
    </dgm:pt>
    <dgm:pt modelId="{64637C71-21C4-4697-90C8-B0ED9B07A673}" type="pres">
      <dgm:prSet presAssocID="{BE7AA1E9-8745-48B7-9B6B-0C2D9DF26F90}" presName="compNode" presStyleCnt="0"/>
      <dgm:spPr/>
    </dgm:pt>
    <dgm:pt modelId="{44CC10FB-336B-4E04-B6BB-EF667C080805}" type="pres">
      <dgm:prSet presAssocID="{BE7AA1E9-8745-48B7-9B6B-0C2D9DF26F90}" presName="bgRect" presStyleLbl="bgShp" presStyleIdx="3" presStyleCnt="6"/>
      <dgm:spPr/>
    </dgm:pt>
    <dgm:pt modelId="{2050DDB4-47E6-413F-B9E7-83DFA04DDFF1}" type="pres">
      <dgm:prSet presAssocID="{BE7AA1E9-8745-48B7-9B6B-0C2D9DF26F90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mote control"/>
        </a:ext>
      </dgm:extLst>
    </dgm:pt>
    <dgm:pt modelId="{46F5CBC9-F120-4790-BBA9-75127BC28AE6}" type="pres">
      <dgm:prSet presAssocID="{BE7AA1E9-8745-48B7-9B6B-0C2D9DF26F90}" presName="spaceRect" presStyleCnt="0"/>
      <dgm:spPr/>
    </dgm:pt>
    <dgm:pt modelId="{16A17A8E-45B1-496C-8878-730D623046AC}" type="pres">
      <dgm:prSet presAssocID="{BE7AA1E9-8745-48B7-9B6B-0C2D9DF26F90}" presName="parTx" presStyleLbl="revTx" presStyleIdx="3" presStyleCnt="7">
        <dgm:presLayoutVars>
          <dgm:chMax val="0"/>
          <dgm:chPref val="0"/>
        </dgm:presLayoutVars>
      </dgm:prSet>
      <dgm:spPr/>
    </dgm:pt>
    <dgm:pt modelId="{1ECA36B0-D081-4A73-BBF2-096BA0EB675B}" type="pres">
      <dgm:prSet presAssocID="{90097DA6-9A02-4368-A10A-7CFA93A8DA72}" presName="sibTrans" presStyleCnt="0"/>
      <dgm:spPr/>
    </dgm:pt>
    <dgm:pt modelId="{24535D5C-D0D8-4C21-83EE-098082920284}" type="pres">
      <dgm:prSet presAssocID="{2A0675FA-818A-4B5F-AAA0-59852D767F11}" presName="compNode" presStyleCnt="0"/>
      <dgm:spPr/>
    </dgm:pt>
    <dgm:pt modelId="{CEF1CBAA-BC6E-4BF1-BF52-553C0FF241E4}" type="pres">
      <dgm:prSet presAssocID="{2A0675FA-818A-4B5F-AAA0-59852D767F11}" presName="bgRect" presStyleLbl="bgShp" presStyleIdx="4" presStyleCnt="6"/>
      <dgm:spPr/>
    </dgm:pt>
    <dgm:pt modelId="{6F83D5D9-905C-4D1C-940C-F4016A482D88}" type="pres">
      <dgm:prSet presAssocID="{2A0675FA-818A-4B5F-AAA0-59852D767F11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rson with Cane"/>
        </a:ext>
      </dgm:extLst>
    </dgm:pt>
    <dgm:pt modelId="{34C8EE58-899A-4A67-B7CD-FDE572E7F70C}" type="pres">
      <dgm:prSet presAssocID="{2A0675FA-818A-4B5F-AAA0-59852D767F11}" presName="spaceRect" presStyleCnt="0"/>
      <dgm:spPr/>
    </dgm:pt>
    <dgm:pt modelId="{4BC6E638-E3DA-467A-B128-D47671B5A389}" type="pres">
      <dgm:prSet presAssocID="{2A0675FA-818A-4B5F-AAA0-59852D767F11}" presName="parTx" presStyleLbl="revTx" presStyleIdx="4" presStyleCnt="7">
        <dgm:presLayoutVars>
          <dgm:chMax val="0"/>
          <dgm:chPref val="0"/>
        </dgm:presLayoutVars>
      </dgm:prSet>
      <dgm:spPr/>
    </dgm:pt>
    <dgm:pt modelId="{F7471FA0-92BB-480E-86C1-013BF81415D4}" type="pres">
      <dgm:prSet presAssocID="{E100056B-C221-4D06-A2DA-E8B4537EDB77}" presName="sibTrans" presStyleCnt="0"/>
      <dgm:spPr/>
    </dgm:pt>
    <dgm:pt modelId="{37DE2DEE-6950-4398-BC59-7DC86BEC0D4D}" type="pres">
      <dgm:prSet presAssocID="{446663BC-57DD-4BFF-8D26-83162C18C2FC}" presName="compNode" presStyleCnt="0"/>
      <dgm:spPr/>
    </dgm:pt>
    <dgm:pt modelId="{218A4294-C584-4655-9CEF-A84F50A35CA7}" type="pres">
      <dgm:prSet presAssocID="{446663BC-57DD-4BFF-8D26-83162C18C2FC}" presName="bgRect" presStyleLbl="bgShp" presStyleIdx="5" presStyleCnt="6" custScaleY="986299" custLinFactNeighborY="16567"/>
      <dgm:spPr/>
    </dgm:pt>
    <dgm:pt modelId="{5FE18C42-B7C4-4D08-B209-FF8A2693F07C}" type="pres">
      <dgm:prSet presAssocID="{446663BC-57DD-4BFF-8D26-83162C18C2FC}" presName="iconRect" presStyleLbl="node1" presStyleIdx="5" presStyleCnt="6" custLinFactNeighborY="-83125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V"/>
        </a:ext>
      </dgm:extLst>
    </dgm:pt>
    <dgm:pt modelId="{6AD19716-1626-44A0-9785-73B2BFB78F97}" type="pres">
      <dgm:prSet presAssocID="{446663BC-57DD-4BFF-8D26-83162C18C2FC}" presName="spaceRect" presStyleCnt="0"/>
      <dgm:spPr/>
    </dgm:pt>
    <dgm:pt modelId="{29132FB2-A1E6-45CB-A75C-90FF3F61B5F1}" type="pres">
      <dgm:prSet presAssocID="{446663BC-57DD-4BFF-8D26-83162C18C2FC}" presName="parTx" presStyleLbl="revTx" presStyleIdx="5" presStyleCnt="7">
        <dgm:presLayoutVars>
          <dgm:chMax val="0"/>
          <dgm:chPref val="0"/>
        </dgm:presLayoutVars>
      </dgm:prSet>
      <dgm:spPr/>
    </dgm:pt>
    <dgm:pt modelId="{770C9C2E-A333-4A97-8879-02B1B34BA44F}" type="pres">
      <dgm:prSet presAssocID="{446663BC-57DD-4BFF-8D26-83162C18C2FC}" presName="desTx" presStyleLbl="revTx" presStyleIdx="6" presStyleCnt="7">
        <dgm:presLayoutVars/>
      </dgm:prSet>
      <dgm:spPr/>
    </dgm:pt>
  </dgm:ptLst>
  <dgm:cxnLst>
    <dgm:cxn modelId="{4D682A06-E3EE-4172-A20A-ACF55ABF9E8D}" type="presOf" srcId="{7BA0A57B-F651-4D87-951D-CB36C39AE3E6}" destId="{53314A4B-9786-445E-8E3E-5E16CD21F323}" srcOrd="0" destOrd="0" presId="urn:microsoft.com/office/officeart/2018/2/layout/IconVerticalSolidList"/>
    <dgm:cxn modelId="{ED377208-C977-473D-9947-78932F1A2B99}" srcId="{446663BC-57DD-4BFF-8D26-83162C18C2FC}" destId="{79408452-4DE9-4675-8FA9-4FC36C5C3AD0}" srcOrd="4" destOrd="0" parTransId="{982FCF7B-B3A0-4C7E-B455-F1EFAAB08003}" sibTransId="{CEAB2F81-4DEC-4865-920C-C4198D2222B0}"/>
    <dgm:cxn modelId="{33B85F12-D874-4D4C-9284-955965115ED2}" srcId="{446663BC-57DD-4BFF-8D26-83162C18C2FC}" destId="{567BCFB9-AE32-42E6-9B71-33BD494529AD}" srcOrd="0" destOrd="0" parTransId="{BB725B45-E7FD-4DCC-B625-C4F3304CC291}" sibTransId="{04E399F7-52AF-4BCE-B00C-6E17057B24A3}"/>
    <dgm:cxn modelId="{430F1F17-6353-4A12-A9CD-20C5495E9F62}" type="presOf" srcId="{446663BC-57DD-4BFF-8D26-83162C18C2FC}" destId="{29132FB2-A1E6-45CB-A75C-90FF3F61B5F1}" srcOrd="0" destOrd="0" presId="urn:microsoft.com/office/officeart/2018/2/layout/IconVerticalSolidList"/>
    <dgm:cxn modelId="{41778F1D-7944-4661-8123-41AD8B36F0CA}" type="presOf" srcId="{567BCFB9-AE32-42E6-9B71-33BD494529AD}" destId="{770C9C2E-A333-4A97-8879-02B1B34BA44F}" srcOrd="0" destOrd="0" presId="urn:microsoft.com/office/officeart/2018/2/layout/IconVerticalSolidList"/>
    <dgm:cxn modelId="{4D841D1E-CCCF-4DAB-9735-907C649068B4}" srcId="{446663BC-57DD-4BFF-8D26-83162C18C2FC}" destId="{04B74394-98FE-463F-9F94-57578510A73E}" srcOrd="2" destOrd="0" parTransId="{741625DD-ECB1-4944-A965-0F25A209AB1B}" sibTransId="{1BB82381-6C88-400C-801E-ADCA0847D06F}"/>
    <dgm:cxn modelId="{7275DC31-3170-4F3B-9412-2E06330CA910}" type="presOf" srcId="{04B74394-98FE-463F-9F94-57578510A73E}" destId="{770C9C2E-A333-4A97-8879-02B1B34BA44F}" srcOrd="0" destOrd="2" presId="urn:microsoft.com/office/officeart/2018/2/layout/IconVerticalSolidList"/>
    <dgm:cxn modelId="{1DE78C36-B123-4C0E-9760-3A9541B6152A}" srcId="{7BCE387B-76FA-4C75-A970-7EF847451684}" destId="{A0B42531-17CE-4056-A408-0CCF87B008F8}" srcOrd="2" destOrd="0" parTransId="{5B9B1A46-F994-4B26-A7F9-C0C74C1708DB}" sibTransId="{E6CFCD58-20D5-4A51-9135-330CEC3A032A}"/>
    <dgm:cxn modelId="{174C855D-CC46-4CB5-B2D7-EB913961A816}" srcId="{7BCE387B-76FA-4C75-A970-7EF847451684}" destId="{2DC5223F-5C43-4230-8FC2-DDF2B4AAF610}" srcOrd="0" destOrd="0" parTransId="{115C5045-BE4E-4966-AEBD-E49E71DD938C}" sibTransId="{7F328304-F26C-4823-87F5-09316542E2CB}"/>
    <dgm:cxn modelId="{FD53866F-C435-48C7-8DC3-13AAC40A96F5}" type="presOf" srcId="{2A0675FA-818A-4B5F-AAA0-59852D767F11}" destId="{4BC6E638-E3DA-467A-B128-D47671B5A389}" srcOrd="0" destOrd="0" presId="urn:microsoft.com/office/officeart/2018/2/layout/IconVerticalSolidList"/>
    <dgm:cxn modelId="{047DBB4F-6767-4367-9CFD-4B79CED7EE06}" type="presOf" srcId="{901B629F-316D-4E53-9FD9-FFA1E12B49BB}" destId="{770C9C2E-A333-4A97-8879-02B1B34BA44F}" srcOrd="0" destOrd="5" presId="urn:microsoft.com/office/officeart/2018/2/layout/IconVerticalSolidList"/>
    <dgm:cxn modelId="{53931C74-994A-449F-BBF2-B8C33F5F095E}" type="presOf" srcId="{2DC5223F-5C43-4230-8FC2-DDF2B4AAF610}" destId="{06D24165-FC16-45B9-97CE-6C09EF4ADD0F}" srcOrd="0" destOrd="0" presId="urn:microsoft.com/office/officeart/2018/2/layout/IconVerticalSolidList"/>
    <dgm:cxn modelId="{04A87157-3A9B-4BFD-86CF-69854C1E021B}" type="presOf" srcId="{79408452-4DE9-4675-8FA9-4FC36C5C3AD0}" destId="{770C9C2E-A333-4A97-8879-02B1B34BA44F}" srcOrd="0" destOrd="4" presId="urn:microsoft.com/office/officeart/2018/2/layout/IconVerticalSolidList"/>
    <dgm:cxn modelId="{BFCD5084-E7F7-4262-B029-9EC60D4FD0F3}" type="presOf" srcId="{18CB3AB6-DC6B-4782-80FF-0100F9A45A26}" destId="{770C9C2E-A333-4A97-8879-02B1B34BA44F}" srcOrd="0" destOrd="3" presId="urn:microsoft.com/office/officeart/2018/2/layout/IconVerticalSolidList"/>
    <dgm:cxn modelId="{8F708195-EC57-405C-B423-70FAB4F6639D}" type="presOf" srcId="{BE7AA1E9-8745-48B7-9B6B-0C2D9DF26F90}" destId="{16A17A8E-45B1-496C-8878-730D623046AC}" srcOrd="0" destOrd="0" presId="urn:microsoft.com/office/officeart/2018/2/layout/IconVerticalSolidList"/>
    <dgm:cxn modelId="{89369999-E588-4D6F-BAD8-8968321F2AD6}" type="presOf" srcId="{1E642384-A85B-4BF5-8205-A9CC33F71AE3}" destId="{770C9C2E-A333-4A97-8879-02B1B34BA44F}" srcOrd="0" destOrd="1" presId="urn:microsoft.com/office/officeart/2018/2/layout/IconVerticalSolidList"/>
    <dgm:cxn modelId="{C0BE75B1-D5D4-48E3-BBB7-3C121067FDF1}" srcId="{446663BC-57DD-4BFF-8D26-83162C18C2FC}" destId="{1E642384-A85B-4BF5-8205-A9CC33F71AE3}" srcOrd="1" destOrd="0" parTransId="{BB1727D5-37C6-4D24-AD38-E1B2767CB849}" sibTransId="{B55ACFFE-8F70-48FF-932D-EC5AF4A5BF4C}"/>
    <dgm:cxn modelId="{51E65FBB-DBA3-44C0-985D-6D8BD3CF272F}" srcId="{7BCE387B-76FA-4C75-A970-7EF847451684}" destId="{BE7AA1E9-8745-48B7-9B6B-0C2D9DF26F90}" srcOrd="3" destOrd="0" parTransId="{37491357-77FA-4F5A-B579-45924E4224B2}" sibTransId="{90097DA6-9A02-4368-A10A-7CFA93A8DA72}"/>
    <dgm:cxn modelId="{FC8270D8-EB94-4DFB-99E4-FFDEE244832C}" srcId="{446663BC-57DD-4BFF-8D26-83162C18C2FC}" destId="{901B629F-316D-4E53-9FD9-FFA1E12B49BB}" srcOrd="5" destOrd="0" parTransId="{234DAFEA-F071-4716-8AB7-A53C4E1BD7F6}" sibTransId="{348876B9-F56D-4A0F-B83C-A21EB2CF1BA9}"/>
    <dgm:cxn modelId="{AD804EE8-F183-4F55-A42E-5FC7A8871406}" srcId="{7BCE387B-76FA-4C75-A970-7EF847451684}" destId="{446663BC-57DD-4BFF-8D26-83162C18C2FC}" srcOrd="5" destOrd="0" parTransId="{8D9640EF-4F92-4D40-9D93-BF81CC119215}" sibTransId="{A9FFC2C3-5C1C-4A33-AFD6-C49A926F1726}"/>
    <dgm:cxn modelId="{66804FEC-694D-47D4-BBF3-D9CA130C1EBE}" srcId="{446663BC-57DD-4BFF-8D26-83162C18C2FC}" destId="{18CB3AB6-DC6B-4782-80FF-0100F9A45A26}" srcOrd="3" destOrd="0" parTransId="{58A8389D-0B05-41C4-A1ED-C10D8E57435B}" sibTransId="{9906A0F1-29A5-4312-B8B4-614FE6F895D1}"/>
    <dgm:cxn modelId="{FB3E95EF-95DD-4776-9FA0-F026E527B67C}" type="presOf" srcId="{A0B42531-17CE-4056-A408-0CCF87B008F8}" destId="{9EA26503-4475-4052-ACE7-074335E95CF9}" srcOrd="0" destOrd="0" presId="urn:microsoft.com/office/officeart/2018/2/layout/IconVerticalSolidList"/>
    <dgm:cxn modelId="{89E77AF1-BAFF-40AD-8944-59722AF76405}" srcId="{7BCE387B-76FA-4C75-A970-7EF847451684}" destId="{7BA0A57B-F651-4D87-951D-CB36C39AE3E6}" srcOrd="1" destOrd="0" parTransId="{96331BF8-88A6-4B67-B1A3-3D775A344B40}" sibTransId="{3D4AB2F3-6E0A-4790-8C0E-30AF0934B591}"/>
    <dgm:cxn modelId="{478194F4-367C-4D71-8261-D8D0035C528C}" type="presOf" srcId="{7BCE387B-76FA-4C75-A970-7EF847451684}" destId="{DAD1EB1B-AE24-4B01-8B84-6E8C07A657B3}" srcOrd="0" destOrd="0" presId="urn:microsoft.com/office/officeart/2018/2/layout/IconVerticalSolidList"/>
    <dgm:cxn modelId="{E4D773FE-F5E1-4D67-9051-313B0B414772}" srcId="{7BCE387B-76FA-4C75-A970-7EF847451684}" destId="{2A0675FA-818A-4B5F-AAA0-59852D767F11}" srcOrd="4" destOrd="0" parTransId="{83A48761-3842-43DB-99F9-E0CCC05F1A39}" sibTransId="{E100056B-C221-4D06-A2DA-E8B4537EDB77}"/>
    <dgm:cxn modelId="{70183ABE-4A1F-4209-978C-19CECC1F07BC}" type="presParOf" srcId="{DAD1EB1B-AE24-4B01-8B84-6E8C07A657B3}" destId="{05BD6E05-D903-4971-AD91-833B74D8E0DF}" srcOrd="0" destOrd="0" presId="urn:microsoft.com/office/officeart/2018/2/layout/IconVerticalSolidList"/>
    <dgm:cxn modelId="{B1B4CD27-56AA-49FD-8C51-C1220F284254}" type="presParOf" srcId="{05BD6E05-D903-4971-AD91-833B74D8E0DF}" destId="{590CC3EB-5F92-4CBC-98B3-260884BC7FEE}" srcOrd="0" destOrd="0" presId="urn:microsoft.com/office/officeart/2018/2/layout/IconVerticalSolidList"/>
    <dgm:cxn modelId="{F9A133E8-1223-4A79-88AB-9BF6873AE82E}" type="presParOf" srcId="{05BD6E05-D903-4971-AD91-833B74D8E0DF}" destId="{E0136633-B828-43A7-932E-D059EBE02123}" srcOrd="1" destOrd="0" presId="urn:microsoft.com/office/officeart/2018/2/layout/IconVerticalSolidList"/>
    <dgm:cxn modelId="{522DD468-676E-4D31-B017-615992DAA6ED}" type="presParOf" srcId="{05BD6E05-D903-4971-AD91-833B74D8E0DF}" destId="{FF5EBBB1-06DB-40BA-9937-717026F6D411}" srcOrd="2" destOrd="0" presId="urn:microsoft.com/office/officeart/2018/2/layout/IconVerticalSolidList"/>
    <dgm:cxn modelId="{027D2050-1C94-4239-874A-BAA6BBBA48D4}" type="presParOf" srcId="{05BD6E05-D903-4971-AD91-833B74D8E0DF}" destId="{06D24165-FC16-45B9-97CE-6C09EF4ADD0F}" srcOrd="3" destOrd="0" presId="urn:microsoft.com/office/officeart/2018/2/layout/IconVerticalSolidList"/>
    <dgm:cxn modelId="{87D76428-A503-4FAD-883E-33D43CCD935B}" type="presParOf" srcId="{DAD1EB1B-AE24-4B01-8B84-6E8C07A657B3}" destId="{AD881862-D3CD-4BB6-8A8D-40046AADD1CE}" srcOrd="1" destOrd="0" presId="urn:microsoft.com/office/officeart/2018/2/layout/IconVerticalSolidList"/>
    <dgm:cxn modelId="{77F0AADF-3E67-4D75-84C0-E4749283A79A}" type="presParOf" srcId="{DAD1EB1B-AE24-4B01-8B84-6E8C07A657B3}" destId="{B4BF2E3E-F2D9-4D9A-B9B4-4E8ECF8A3276}" srcOrd="2" destOrd="0" presId="urn:microsoft.com/office/officeart/2018/2/layout/IconVerticalSolidList"/>
    <dgm:cxn modelId="{9ADA2E20-AF92-4F00-8701-4888E67656E9}" type="presParOf" srcId="{B4BF2E3E-F2D9-4D9A-B9B4-4E8ECF8A3276}" destId="{12C99D16-30C1-47A7-9561-FAFD42FEAE25}" srcOrd="0" destOrd="0" presId="urn:microsoft.com/office/officeart/2018/2/layout/IconVerticalSolidList"/>
    <dgm:cxn modelId="{18C507B3-8CAB-4B2B-BCC5-D1FA81277F57}" type="presParOf" srcId="{B4BF2E3E-F2D9-4D9A-B9B4-4E8ECF8A3276}" destId="{79059E00-C604-4766-91D0-A175E6F450F0}" srcOrd="1" destOrd="0" presId="urn:microsoft.com/office/officeart/2018/2/layout/IconVerticalSolidList"/>
    <dgm:cxn modelId="{27946CE3-9A77-4863-86AC-9922AB5F15EC}" type="presParOf" srcId="{B4BF2E3E-F2D9-4D9A-B9B4-4E8ECF8A3276}" destId="{63752507-DB3A-4C53-9682-6F5B476AC710}" srcOrd="2" destOrd="0" presId="urn:microsoft.com/office/officeart/2018/2/layout/IconVerticalSolidList"/>
    <dgm:cxn modelId="{992551DF-21DE-4597-9B65-43E1C51225E2}" type="presParOf" srcId="{B4BF2E3E-F2D9-4D9A-B9B4-4E8ECF8A3276}" destId="{53314A4B-9786-445E-8E3E-5E16CD21F323}" srcOrd="3" destOrd="0" presId="urn:microsoft.com/office/officeart/2018/2/layout/IconVerticalSolidList"/>
    <dgm:cxn modelId="{614F4C1E-DFE8-43B3-834B-A17B36D3FECF}" type="presParOf" srcId="{DAD1EB1B-AE24-4B01-8B84-6E8C07A657B3}" destId="{6B0F1E34-93C3-46A9-848C-7AC78469C0D8}" srcOrd="3" destOrd="0" presId="urn:microsoft.com/office/officeart/2018/2/layout/IconVerticalSolidList"/>
    <dgm:cxn modelId="{9C380118-433D-4198-8D80-D6B06C50BCEA}" type="presParOf" srcId="{DAD1EB1B-AE24-4B01-8B84-6E8C07A657B3}" destId="{F592590C-FDBA-4F9B-8C30-30E818D67E24}" srcOrd="4" destOrd="0" presId="urn:microsoft.com/office/officeart/2018/2/layout/IconVerticalSolidList"/>
    <dgm:cxn modelId="{9069317E-2DC7-4B3D-997F-89CCF8A7C24A}" type="presParOf" srcId="{F592590C-FDBA-4F9B-8C30-30E818D67E24}" destId="{40730803-4E08-4894-BC3E-5F78E63D7E4A}" srcOrd="0" destOrd="0" presId="urn:microsoft.com/office/officeart/2018/2/layout/IconVerticalSolidList"/>
    <dgm:cxn modelId="{5D341557-4F00-4036-B483-EE5B478FAA85}" type="presParOf" srcId="{F592590C-FDBA-4F9B-8C30-30E818D67E24}" destId="{4B9F7610-939D-4C86-8AA6-55E64F4FDF4A}" srcOrd="1" destOrd="0" presId="urn:microsoft.com/office/officeart/2018/2/layout/IconVerticalSolidList"/>
    <dgm:cxn modelId="{32E82523-897D-4819-A642-0D48C2C57C09}" type="presParOf" srcId="{F592590C-FDBA-4F9B-8C30-30E818D67E24}" destId="{0DA0CCC6-2D2A-47FB-92AF-DFBFD8F59DB2}" srcOrd="2" destOrd="0" presId="urn:microsoft.com/office/officeart/2018/2/layout/IconVerticalSolidList"/>
    <dgm:cxn modelId="{91602743-3178-441C-A36B-D7459B4FCC25}" type="presParOf" srcId="{F592590C-FDBA-4F9B-8C30-30E818D67E24}" destId="{9EA26503-4475-4052-ACE7-074335E95CF9}" srcOrd="3" destOrd="0" presId="urn:microsoft.com/office/officeart/2018/2/layout/IconVerticalSolidList"/>
    <dgm:cxn modelId="{2B713FB2-7EAE-4A55-AB3B-736FF11231E1}" type="presParOf" srcId="{DAD1EB1B-AE24-4B01-8B84-6E8C07A657B3}" destId="{FD680D8A-8691-4E28-8EA9-943323ED6DDA}" srcOrd="5" destOrd="0" presId="urn:microsoft.com/office/officeart/2018/2/layout/IconVerticalSolidList"/>
    <dgm:cxn modelId="{0CDF3862-F76B-4744-977B-84CC90C194DD}" type="presParOf" srcId="{DAD1EB1B-AE24-4B01-8B84-6E8C07A657B3}" destId="{64637C71-21C4-4697-90C8-B0ED9B07A673}" srcOrd="6" destOrd="0" presId="urn:microsoft.com/office/officeart/2018/2/layout/IconVerticalSolidList"/>
    <dgm:cxn modelId="{7CAFC705-1FBD-4CEB-A0C8-ED2BF7E898EC}" type="presParOf" srcId="{64637C71-21C4-4697-90C8-B0ED9B07A673}" destId="{44CC10FB-336B-4E04-B6BB-EF667C080805}" srcOrd="0" destOrd="0" presId="urn:microsoft.com/office/officeart/2018/2/layout/IconVerticalSolidList"/>
    <dgm:cxn modelId="{E50033F2-3224-4B69-804A-BFA2C1BED54C}" type="presParOf" srcId="{64637C71-21C4-4697-90C8-B0ED9B07A673}" destId="{2050DDB4-47E6-413F-B9E7-83DFA04DDFF1}" srcOrd="1" destOrd="0" presId="urn:microsoft.com/office/officeart/2018/2/layout/IconVerticalSolidList"/>
    <dgm:cxn modelId="{B45DA51B-5351-4D20-A8A2-3F57BCB83B1D}" type="presParOf" srcId="{64637C71-21C4-4697-90C8-B0ED9B07A673}" destId="{46F5CBC9-F120-4790-BBA9-75127BC28AE6}" srcOrd="2" destOrd="0" presId="urn:microsoft.com/office/officeart/2018/2/layout/IconVerticalSolidList"/>
    <dgm:cxn modelId="{862FBE38-605D-4086-B8B7-EBF8DD959AFF}" type="presParOf" srcId="{64637C71-21C4-4697-90C8-B0ED9B07A673}" destId="{16A17A8E-45B1-496C-8878-730D623046AC}" srcOrd="3" destOrd="0" presId="urn:microsoft.com/office/officeart/2018/2/layout/IconVerticalSolidList"/>
    <dgm:cxn modelId="{F849763D-8D54-4B3E-B212-13EFB59C49FE}" type="presParOf" srcId="{DAD1EB1B-AE24-4B01-8B84-6E8C07A657B3}" destId="{1ECA36B0-D081-4A73-BBF2-096BA0EB675B}" srcOrd="7" destOrd="0" presId="urn:microsoft.com/office/officeart/2018/2/layout/IconVerticalSolidList"/>
    <dgm:cxn modelId="{D4AB5E8C-C336-4B76-A06C-D4FFA50CD4A9}" type="presParOf" srcId="{DAD1EB1B-AE24-4B01-8B84-6E8C07A657B3}" destId="{24535D5C-D0D8-4C21-83EE-098082920284}" srcOrd="8" destOrd="0" presId="urn:microsoft.com/office/officeart/2018/2/layout/IconVerticalSolidList"/>
    <dgm:cxn modelId="{024FC750-8B21-4F55-8CD1-20D167266C3B}" type="presParOf" srcId="{24535D5C-D0D8-4C21-83EE-098082920284}" destId="{CEF1CBAA-BC6E-4BF1-BF52-553C0FF241E4}" srcOrd="0" destOrd="0" presId="urn:microsoft.com/office/officeart/2018/2/layout/IconVerticalSolidList"/>
    <dgm:cxn modelId="{B98ADC94-6A5A-42E4-AC0E-99C4BA832AAC}" type="presParOf" srcId="{24535D5C-D0D8-4C21-83EE-098082920284}" destId="{6F83D5D9-905C-4D1C-940C-F4016A482D88}" srcOrd="1" destOrd="0" presId="urn:microsoft.com/office/officeart/2018/2/layout/IconVerticalSolidList"/>
    <dgm:cxn modelId="{B5C5E1ED-A8AF-4EA0-AFE9-6B7329ECBF61}" type="presParOf" srcId="{24535D5C-D0D8-4C21-83EE-098082920284}" destId="{34C8EE58-899A-4A67-B7CD-FDE572E7F70C}" srcOrd="2" destOrd="0" presId="urn:microsoft.com/office/officeart/2018/2/layout/IconVerticalSolidList"/>
    <dgm:cxn modelId="{DE2C6C0D-020C-4F23-84DD-AF818866BDB9}" type="presParOf" srcId="{24535D5C-D0D8-4C21-83EE-098082920284}" destId="{4BC6E638-E3DA-467A-B128-D47671B5A389}" srcOrd="3" destOrd="0" presId="urn:microsoft.com/office/officeart/2018/2/layout/IconVerticalSolidList"/>
    <dgm:cxn modelId="{9D4C4A0E-AFDB-41AE-989C-C122A6316133}" type="presParOf" srcId="{DAD1EB1B-AE24-4B01-8B84-6E8C07A657B3}" destId="{F7471FA0-92BB-480E-86C1-013BF81415D4}" srcOrd="9" destOrd="0" presId="urn:microsoft.com/office/officeart/2018/2/layout/IconVerticalSolidList"/>
    <dgm:cxn modelId="{ED300261-EFB6-46DB-9C26-028C36F845A5}" type="presParOf" srcId="{DAD1EB1B-AE24-4B01-8B84-6E8C07A657B3}" destId="{37DE2DEE-6950-4398-BC59-7DC86BEC0D4D}" srcOrd="10" destOrd="0" presId="urn:microsoft.com/office/officeart/2018/2/layout/IconVerticalSolidList"/>
    <dgm:cxn modelId="{338A26E0-9495-4A0F-B8D9-07471C342ABC}" type="presParOf" srcId="{37DE2DEE-6950-4398-BC59-7DC86BEC0D4D}" destId="{218A4294-C584-4655-9CEF-A84F50A35CA7}" srcOrd="0" destOrd="0" presId="urn:microsoft.com/office/officeart/2018/2/layout/IconVerticalSolidList"/>
    <dgm:cxn modelId="{C634D9DF-C5F7-4416-BE53-81925DB33562}" type="presParOf" srcId="{37DE2DEE-6950-4398-BC59-7DC86BEC0D4D}" destId="{5FE18C42-B7C4-4D08-B209-FF8A2693F07C}" srcOrd="1" destOrd="0" presId="urn:microsoft.com/office/officeart/2018/2/layout/IconVerticalSolidList"/>
    <dgm:cxn modelId="{F79536F9-27F2-4313-8CEB-DAE21A8DAA2E}" type="presParOf" srcId="{37DE2DEE-6950-4398-BC59-7DC86BEC0D4D}" destId="{6AD19716-1626-44A0-9785-73B2BFB78F97}" srcOrd="2" destOrd="0" presId="urn:microsoft.com/office/officeart/2018/2/layout/IconVerticalSolidList"/>
    <dgm:cxn modelId="{A0B81D7E-282F-4AD2-A6FE-1FA87B9E6D10}" type="presParOf" srcId="{37DE2DEE-6950-4398-BC59-7DC86BEC0D4D}" destId="{29132FB2-A1E6-45CB-A75C-90FF3F61B5F1}" srcOrd="3" destOrd="0" presId="urn:microsoft.com/office/officeart/2018/2/layout/IconVerticalSolidList"/>
    <dgm:cxn modelId="{BFA261ED-1962-4921-97D8-6B0E48DE803A}" type="presParOf" srcId="{37DE2DEE-6950-4398-BC59-7DC86BEC0D4D}" destId="{770C9C2E-A333-4A97-8879-02B1B34BA44F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5C2A00-5AC6-4C84-92D3-8BDDF59CA18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A7ED66C-DE6E-474C-AD58-370154DB5C89}">
      <dgm:prSet custT="1"/>
      <dgm:spPr/>
      <dgm:t>
        <a:bodyPr/>
        <a:lstStyle/>
        <a:p>
          <a:r>
            <a:rPr lang="en-GB" sz="1800"/>
            <a:t>24-hour service for past 2 years</a:t>
          </a:r>
          <a:endParaRPr lang="en-US" sz="1800"/>
        </a:p>
      </dgm:t>
    </dgm:pt>
    <dgm:pt modelId="{07B15486-4EC8-4898-AE58-A5D3605C147D}" type="parTrans" cxnId="{64DDC5BA-D7FF-4361-BDD5-FB1E09076FB9}">
      <dgm:prSet/>
      <dgm:spPr/>
      <dgm:t>
        <a:bodyPr/>
        <a:lstStyle/>
        <a:p>
          <a:endParaRPr lang="en-US"/>
        </a:p>
      </dgm:t>
    </dgm:pt>
    <dgm:pt modelId="{94714256-F8C2-429B-8419-C33A98964AAC}" type="sibTrans" cxnId="{64DDC5BA-D7FF-4361-BDD5-FB1E09076FB9}">
      <dgm:prSet/>
      <dgm:spPr/>
      <dgm:t>
        <a:bodyPr/>
        <a:lstStyle/>
        <a:p>
          <a:endParaRPr lang="en-US"/>
        </a:p>
      </dgm:t>
    </dgm:pt>
    <dgm:pt modelId="{7E24B4A2-1EB6-46CF-821A-B618941057C4}">
      <dgm:prSet custT="1"/>
      <dgm:spPr/>
      <dgm:t>
        <a:bodyPr/>
        <a:lstStyle/>
        <a:p>
          <a:r>
            <a:rPr lang="en-GB" sz="1800"/>
            <a:t>160 Virtual Beds – Occupancy between 65-80%</a:t>
          </a:r>
          <a:endParaRPr lang="en-US" sz="1800"/>
        </a:p>
      </dgm:t>
    </dgm:pt>
    <dgm:pt modelId="{486682F9-9B57-4CA6-BEBB-2A46961BD560}" type="parTrans" cxnId="{D32C6968-0F67-40EE-B64B-DC1D09D28209}">
      <dgm:prSet/>
      <dgm:spPr/>
      <dgm:t>
        <a:bodyPr/>
        <a:lstStyle/>
        <a:p>
          <a:endParaRPr lang="en-US"/>
        </a:p>
      </dgm:t>
    </dgm:pt>
    <dgm:pt modelId="{32EFDEA5-59CA-4B4A-A709-8D46D8A3E7F1}" type="sibTrans" cxnId="{D32C6968-0F67-40EE-B64B-DC1D09D28209}">
      <dgm:prSet/>
      <dgm:spPr/>
      <dgm:t>
        <a:bodyPr/>
        <a:lstStyle/>
        <a:p>
          <a:endParaRPr lang="en-US"/>
        </a:p>
      </dgm:t>
    </dgm:pt>
    <dgm:pt modelId="{E5411BF5-753E-45FE-80B1-69745FE0E0C7}">
      <dgm:prSet custT="1"/>
      <dgm:spPr/>
      <dgm:t>
        <a:bodyPr/>
        <a:lstStyle/>
        <a:p>
          <a:r>
            <a:rPr lang="en-GB" sz="1800"/>
            <a:t>Small ED Front Door team pulling patients out Mon-Fri</a:t>
          </a:r>
          <a:endParaRPr lang="en-US" sz="1800"/>
        </a:p>
      </dgm:t>
    </dgm:pt>
    <dgm:pt modelId="{FB4303C2-B8E6-431A-82E7-BC9B5BB1574A}" type="parTrans" cxnId="{8727C1E6-F0CA-442B-A005-2FBE6201F96E}">
      <dgm:prSet/>
      <dgm:spPr/>
      <dgm:t>
        <a:bodyPr/>
        <a:lstStyle/>
        <a:p>
          <a:endParaRPr lang="en-US"/>
        </a:p>
      </dgm:t>
    </dgm:pt>
    <dgm:pt modelId="{69D10F62-F49B-44AC-908E-D74795707FCE}" type="sibTrans" cxnId="{8727C1E6-F0CA-442B-A005-2FBE6201F96E}">
      <dgm:prSet/>
      <dgm:spPr/>
      <dgm:t>
        <a:bodyPr/>
        <a:lstStyle/>
        <a:p>
          <a:endParaRPr lang="en-US"/>
        </a:p>
      </dgm:t>
    </dgm:pt>
    <dgm:pt modelId="{281F7EF6-20E3-4AEF-B8D3-26FF1124C49B}">
      <dgm:prSet custT="1"/>
      <dgm:spPr/>
      <dgm:t>
        <a:bodyPr/>
        <a:lstStyle/>
        <a:p>
          <a:r>
            <a:rPr lang="en-GB" sz="1800" dirty="0"/>
            <a:t>Referral Sources: </a:t>
          </a:r>
        </a:p>
        <a:p>
          <a:r>
            <a:rPr lang="en-GB" sz="1800" dirty="0"/>
            <a:t>Self (known patients)</a:t>
          </a:r>
        </a:p>
        <a:p>
          <a:r>
            <a:rPr lang="en-GB" sz="1800" dirty="0"/>
            <a:t>GP </a:t>
          </a:r>
        </a:p>
        <a:p>
          <a:r>
            <a:rPr lang="en-GB" sz="1800" dirty="0"/>
            <a:t>NWAS </a:t>
          </a:r>
        </a:p>
        <a:p>
          <a:r>
            <a:rPr lang="en-GB" sz="1800" dirty="0"/>
            <a:t>Secondary Care </a:t>
          </a:r>
        </a:p>
        <a:p>
          <a:r>
            <a:rPr lang="en-GB" sz="1800" dirty="0"/>
            <a:t>Care Homes </a:t>
          </a:r>
        </a:p>
        <a:p>
          <a:r>
            <a:rPr lang="en-GB" sz="1800" dirty="0"/>
            <a:t>Other Trusted Assessors (e.g. Social Workers, Carers, Speciality Teams)</a:t>
          </a:r>
          <a:endParaRPr lang="en-US" sz="1800" dirty="0"/>
        </a:p>
      </dgm:t>
    </dgm:pt>
    <dgm:pt modelId="{B85FFE89-CCFE-435A-AFEE-E7C384FE22E9}" type="parTrans" cxnId="{39CF7EAC-E524-4E7C-983C-4EF6B1876AE4}">
      <dgm:prSet/>
      <dgm:spPr/>
      <dgm:t>
        <a:bodyPr/>
        <a:lstStyle/>
        <a:p>
          <a:endParaRPr lang="en-US"/>
        </a:p>
      </dgm:t>
    </dgm:pt>
    <dgm:pt modelId="{BAA19F23-4014-4874-AEEF-FF66289DB0BC}" type="sibTrans" cxnId="{39CF7EAC-E524-4E7C-983C-4EF6B1876AE4}">
      <dgm:prSet/>
      <dgm:spPr/>
      <dgm:t>
        <a:bodyPr/>
        <a:lstStyle/>
        <a:p>
          <a:endParaRPr lang="en-US"/>
        </a:p>
      </dgm:t>
    </dgm:pt>
    <dgm:pt modelId="{9D1E2035-868F-48FA-A3F7-02C3FD5B2D74}">
      <dgm:prSet/>
      <dgm:spPr/>
      <dgm:t>
        <a:bodyPr/>
        <a:lstStyle/>
        <a:p>
          <a:r>
            <a:rPr lang="en-GB" dirty="0"/>
            <a:t>Supported by SPA Service which combines Health &amp; Social care provision (Crisis Care/Social Work assessment)</a:t>
          </a:r>
        </a:p>
      </dgm:t>
    </dgm:pt>
    <dgm:pt modelId="{B52EE841-FC32-450E-83BF-FDD142265134}" type="parTrans" cxnId="{D7862ACC-580D-4BDD-B3C4-ECF69152E204}">
      <dgm:prSet/>
      <dgm:spPr/>
      <dgm:t>
        <a:bodyPr/>
        <a:lstStyle/>
        <a:p>
          <a:endParaRPr lang="en-GB"/>
        </a:p>
      </dgm:t>
    </dgm:pt>
    <dgm:pt modelId="{F9182021-B496-4C19-962E-EF8FDF261A57}" type="sibTrans" cxnId="{D7862ACC-580D-4BDD-B3C4-ECF69152E204}">
      <dgm:prSet/>
      <dgm:spPr/>
      <dgm:t>
        <a:bodyPr/>
        <a:lstStyle/>
        <a:p>
          <a:endParaRPr lang="en-GB"/>
        </a:p>
      </dgm:t>
    </dgm:pt>
    <dgm:pt modelId="{10D55E79-C0D1-4E69-8EEC-49FCB465A4BE}" type="pres">
      <dgm:prSet presAssocID="{DE5C2A00-5AC6-4C84-92D3-8BDDF59CA18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DE1C067-9993-4E5B-83D4-5DB4D9C21E8F}" type="pres">
      <dgm:prSet presAssocID="{2A7ED66C-DE6E-474C-AD58-370154DB5C89}" presName="hierRoot1" presStyleCnt="0"/>
      <dgm:spPr/>
    </dgm:pt>
    <dgm:pt modelId="{BABC5D03-4825-4A66-A010-90F99DEA595E}" type="pres">
      <dgm:prSet presAssocID="{2A7ED66C-DE6E-474C-AD58-370154DB5C89}" presName="composite" presStyleCnt="0"/>
      <dgm:spPr/>
    </dgm:pt>
    <dgm:pt modelId="{D5382C59-AC60-4E62-96AD-8EE99A7EFCED}" type="pres">
      <dgm:prSet presAssocID="{2A7ED66C-DE6E-474C-AD58-370154DB5C89}" presName="background" presStyleLbl="node0" presStyleIdx="0" presStyleCnt="5"/>
      <dgm:spPr/>
    </dgm:pt>
    <dgm:pt modelId="{644D09AE-4D54-4E4E-966D-17878C23D4A8}" type="pres">
      <dgm:prSet presAssocID="{2A7ED66C-DE6E-474C-AD58-370154DB5C89}" presName="text" presStyleLbl="fgAcc0" presStyleIdx="0" presStyleCnt="5" custScaleY="211729">
        <dgm:presLayoutVars>
          <dgm:chPref val="3"/>
        </dgm:presLayoutVars>
      </dgm:prSet>
      <dgm:spPr/>
    </dgm:pt>
    <dgm:pt modelId="{CE27C55A-AF7A-48AA-BD82-DBC1F8FD30D8}" type="pres">
      <dgm:prSet presAssocID="{2A7ED66C-DE6E-474C-AD58-370154DB5C89}" presName="hierChild2" presStyleCnt="0"/>
      <dgm:spPr/>
    </dgm:pt>
    <dgm:pt modelId="{1F1DFD79-30F1-439C-9F26-7D8CCF297913}" type="pres">
      <dgm:prSet presAssocID="{7E24B4A2-1EB6-46CF-821A-B618941057C4}" presName="hierRoot1" presStyleCnt="0"/>
      <dgm:spPr/>
    </dgm:pt>
    <dgm:pt modelId="{B2F1040F-377F-4F30-B56B-CE2BAF7010CD}" type="pres">
      <dgm:prSet presAssocID="{7E24B4A2-1EB6-46CF-821A-B618941057C4}" presName="composite" presStyleCnt="0"/>
      <dgm:spPr/>
    </dgm:pt>
    <dgm:pt modelId="{B71BDC79-E6E8-4535-A0FA-3298FEF88485}" type="pres">
      <dgm:prSet presAssocID="{7E24B4A2-1EB6-46CF-821A-B618941057C4}" presName="background" presStyleLbl="node0" presStyleIdx="1" presStyleCnt="5"/>
      <dgm:spPr/>
    </dgm:pt>
    <dgm:pt modelId="{E8C73BDE-AF7E-4362-B397-984C78D37E46}" type="pres">
      <dgm:prSet presAssocID="{7E24B4A2-1EB6-46CF-821A-B618941057C4}" presName="text" presStyleLbl="fgAcc0" presStyleIdx="1" presStyleCnt="5" custScaleY="211729">
        <dgm:presLayoutVars>
          <dgm:chPref val="3"/>
        </dgm:presLayoutVars>
      </dgm:prSet>
      <dgm:spPr/>
    </dgm:pt>
    <dgm:pt modelId="{BA7E3E69-A7EB-4977-94B4-61774FF6873F}" type="pres">
      <dgm:prSet presAssocID="{7E24B4A2-1EB6-46CF-821A-B618941057C4}" presName="hierChild2" presStyleCnt="0"/>
      <dgm:spPr/>
    </dgm:pt>
    <dgm:pt modelId="{63F7FBD2-B367-4820-B308-F49568E8F2CB}" type="pres">
      <dgm:prSet presAssocID="{E5411BF5-753E-45FE-80B1-69745FE0E0C7}" presName="hierRoot1" presStyleCnt="0"/>
      <dgm:spPr/>
    </dgm:pt>
    <dgm:pt modelId="{1FD13384-7F8F-4721-A5D0-9BA55E12C3A1}" type="pres">
      <dgm:prSet presAssocID="{E5411BF5-753E-45FE-80B1-69745FE0E0C7}" presName="composite" presStyleCnt="0"/>
      <dgm:spPr/>
    </dgm:pt>
    <dgm:pt modelId="{84DAC336-4B16-4A0F-8499-9A06790A42E4}" type="pres">
      <dgm:prSet presAssocID="{E5411BF5-753E-45FE-80B1-69745FE0E0C7}" presName="background" presStyleLbl="node0" presStyleIdx="2" presStyleCnt="5"/>
      <dgm:spPr/>
    </dgm:pt>
    <dgm:pt modelId="{6A280AB7-1B3F-4716-8F17-C3ABECC9DE3F}" type="pres">
      <dgm:prSet presAssocID="{E5411BF5-753E-45FE-80B1-69745FE0E0C7}" presName="text" presStyleLbl="fgAcc0" presStyleIdx="2" presStyleCnt="5" custScaleY="211729">
        <dgm:presLayoutVars>
          <dgm:chPref val="3"/>
        </dgm:presLayoutVars>
      </dgm:prSet>
      <dgm:spPr/>
    </dgm:pt>
    <dgm:pt modelId="{70406BE8-85CF-4363-BABE-A265552D9FF1}" type="pres">
      <dgm:prSet presAssocID="{E5411BF5-753E-45FE-80B1-69745FE0E0C7}" presName="hierChild2" presStyleCnt="0"/>
      <dgm:spPr/>
    </dgm:pt>
    <dgm:pt modelId="{D8B40B26-EE26-4A16-8316-574D3837CD87}" type="pres">
      <dgm:prSet presAssocID="{281F7EF6-20E3-4AEF-B8D3-26FF1124C49B}" presName="hierRoot1" presStyleCnt="0"/>
      <dgm:spPr/>
    </dgm:pt>
    <dgm:pt modelId="{F24CAB02-F803-4DE7-AB3C-749E2C8373C9}" type="pres">
      <dgm:prSet presAssocID="{281F7EF6-20E3-4AEF-B8D3-26FF1124C49B}" presName="composite" presStyleCnt="0"/>
      <dgm:spPr/>
    </dgm:pt>
    <dgm:pt modelId="{FAE86F38-D123-4761-8B93-67D8ACE2013D}" type="pres">
      <dgm:prSet presAssocID="{281F7EF6-20E3-4AEF-B8D3-26FF1124C49B}" presName="background" presStyleLbl="node0" presStyleIdx="3" presStyleCnt="5"/>
      <dgm:spPr/>
    </dgm:pt>
    <dgm:pt modelId="{01DDF8F8-F24D-4974-9438-655502A8F193}" type="pres">
      <dgm:prSet presAssocID="{281F7EF6-20E3-4AEF-B8D3-26FF1124C49B}" presName="text" presStyleLbl="fgAcc0" presStyleIdx="3" presStyleCnt="5" custScaleY="329682">
        <dgm:presLayoutVars>
          <dgm:chPref val="3"/>
        </dgm:presLayoutVars>
      </dgm:prSet>
      <dgm:spPr/>
    </dgm:pt>
    <dgm:pt modelId="{AC3A9D01-1324-4EE5-BB0F-65D3BA573CF3}" type="pres">
      <dgm:prSet presAssocID="{281F7EF6-20E3-4AEF-B8D3-26FF1124C49B}" presName="hierChild2" presStyleCnt="0"/>
      <dgm:spPr/>
    </dgm:pt>
    <dgm:pt modelId="{A2DE6B4F-1E5C-45E0-90F5-21585810F5A2}" type="pres">
      <dgm:prSet presAssocID="{9D1E2035-868F-48FA-A3F7-02C3FD5B2D74}" presName="hierRoot1" presStyleCnt="0"/>
      <dgm:spPr/>
    </dgm:pt>
    <dgm:pt modelId="{DAC728F1-0921-4A44-836A-9EC41F209F61}" type="pres">
      <dgm:prSet presAssocID="{9D1E2035-868F-48FA-A3F7-02C3FD5B2D74}" presName="composite" presStyleCnt="0"/>
      <dgm:spPr/>
    </dgm:pt>
    <dgm:pt modelId="{B27833A8-8F4F-47EB-BB9A-CAC2F2337ACF}" type="pres">
      <dgm:prSet presAssocID="{9D1E2035-868F-48FA-A3F7-02C3FD5B2D74}" presName="background" presStyleLbl="node0" presStyleIdx="4" presStyleCnt="5"/>
      <dgm:spPr/>
    </dgm:pt>
    <dgm:pt modelId="{8ECBBCEE-51E8-4117-927B-09B1911CA308}" type="pres">
      <dgm:prSet presAssocID="{9D1E2035-868F-48FA-A3F7-02C3FD5B2D74}" presName="text" presStyleLbl="fgAcc0" presStyleIdx="4" presStyleCnt="5" custScaleY="208483">
        <dgm:presLayoutVars>
          <dgm:chPref val="3"/>
        </dgm:presLayoutVars>
      </dgm:prSet>
      <dgm:spPr/>
    </dgm:pt>
    <dgm:pt modelId="{3BB14535-BCC1-4458-B6DC-5532F23DEF9D}" type="pres">
      <dgm:prSet presAssocID="{9D1E2035-868F-48FA-A3F7-02C3FD5B2D74}" presName="hierChild2" presStyleCnt="0"/>
      <dgm:spPr/>
    </dgm:pt>
  </dgm:ptLst>
  <dgm:cxnLst>
    <dgm:cxn modelId="{D85DEB1C-AF54-405C-AF30-9F21B4D61A73}" type="presOf" srcId="{9D1E2035-868F-48FA-A3F7-02C3FD5B2D74}" destId="{8ECBBCEE-51E8-4117-927B-09B1911CA308}" srcOrd="0" destOrd="0" presId="urn:microsoft.com/office/officeart/2005/8/layout/hierarchy1"/>
    <dgm:cxn modelId="{432ED431-2D9B-4870-BB96-1E086DA1E140}" type="presOf" srcId="{7E24B4A2-1EB6-46CF-821A-B618941057C4}" destId="{E8C73BDE-AF7E-4362-B397-984C78D37E46}" srcOrd="0" destOrd="0" presId="urn:microsoft.com/office/officeart/2005/8/layout/hierarchy1"/>
    <dgm:cxn modelId="{82FA1336-2B33-466B-8143-F41A7704E6D1}" type="presOf" srcId="{E5411BF5-753E-45FE-80B1-69745FE0E0C7}" destId="{6A280AB7-1B3F-4716-8F17-C3ABECC9DE3F}" srcOrd="0" destOrd="0" presId="urn:microsoft.com/office/officeart/2005/8/layout/hierarchy1"/>
    <dgm:cxn modelId="{02C7115B-A546-40BE-AB69-C92F5DB07B36}" type="presOf" srcId="{DE5C2A00-5AC6-4C84-92D3-8BDDF59CA18C}" destId="{10D55E79-C0D1-4E69-8EEC-49FCB465A4BE}" srcOrd="0" destOrd="0" presId="urn:microsoft.com/office/officeart/2005/8/layout/hierarchy1"/>
    <dgm:cxn modelId="{D32C6968-0F67-40EE-B64B-DC1D09D28209}" srcId="{DE5C2A00-5AC6-4C84-92D3-8BDDF59CA18C}" destId="{7E24B4A2-1EB6-46CF-821A-B618941057C4}" srcOrd="1" destOrd="0" parTransId="{486682F9-9B57-4CA6-BEBB-2A46961BD560}" sibTransId="{32EFDEA5-59CA-4B4A-A709-8D46D8A3E7F1}"/>
    <dgm:cxn modelId="{CF1A5A58-A27B-4379-8C91-E7844997BFA0}" type="presOf" srcId="{281F7EF6-20E3-4AEF-B8D3-26FF1124C49B}" destId="{01DDF8F8-F24D-4974-9438-655502A8F193}" srcOrd="0" destOrd="0" presId="urn:microsoft.com/office/officeart/2005/8/layout/hierarchy1"/>
    <dgm:cxn modelId="{39CF7EAC-E524-4E7C-983C-4EF6B1876AE4}" srcId="{DE5C2A00-5AC6-4C84-92D3-8BDDF59CA18C}" destId="{281F7EF6-20E3-4AEF-B8D3-26FF1124C49B}" srcOrd="3" destOrd="0" parTransId="{B85FFE89-CCFE-435A-AFEE-E7C384FE22E9}" sibTransId="{BAA19F23-4014-4874-AEEF-FF66289DB0BC}"/>
    <dgm:cxn modelId="{64DDC5BA-D7FF-4361-BDD5-FB1E09076FB9}" srcId="{DE5C2A00-5AC6-4C84-92D3-8BDDF59CA18C}" destId="{2A7ED66C-DE6E-474C-AD58-370154DB5C89}" srcOrd="0" destOrd="0" parTransId="{07B15486-4EC8-4898-AE58-A5D3605C147D}" sibTransId="{94714256-F8C2-429B-8419-C33A98964AAC}"/>
    <dgm:cxn modelId="{D7862ACC-580D-4BDD-B3C4-ECF69152E204}" srcId="{DE5C2A00-5AC6-4C84-92D3-8BDDF59CA18C}" destId="{9D1E2035-868F-48FA-A3F7-02C3FD5B2D74}" srcOrd="4" destOrd="0" parTransId="{B52EE841-FC32-450E-83BF-FDD142265134}" sibTransId="{F9182021-B496-4C19-962E-EF8FDF261A57}"/>
    <dgm:cxn modelId="{B7A355CC-E999-4162-9145-95D109146166}" type="presOf" srcId="{2A7ED66C-DE6E-474C-AD58-370154DB5C89}" destId="{644D09AE-4D54-4E4E-966D-17878C23D4A8}" srcOrd="0" destOrd="0" presId="urn:microsoft.com/office/officeart/2005/8/layout/hierarchy1"/>
    <dgm:cxn modelId="{8727C1E6-F0CA-442B-A005-2FBE6201F96E}" srcId="{DE5C2A00-5AC6-4C84-92D3-8BDDF59CA18C}" destId="{E5411BF5-753E-45FE-80B1-69745FE0E0C7}" srcOrd="2" destOrd="0" parTransId="{FB4303C2-B8E6-431A-82E7-BC9B5BB1574A}" sibTransId="{69D10F62-F49B-44AC-908E-D74795707FCE}"/>
    <dgm:cxn modelId="{10292899-0E55-492B-B98B-6F972CED46BD}" type="presParOf" srcId="{10D55E79-C0D1-4E69-8EEC-49FCB465A4BE}" destId="{2DE1C067-9993-4E5B-83D4-5DB4D9C21E8F}" srcOrd="0" destOrd="0" presId="urn:microsoft.com/office/officeart/2005/8/layout/hierarchy1"/>
    <dgm:cxn modelId="{7F5A9EDC-4628-4325-997D-CC4280DF8BBB}" type="presParOf" srcId="{2DE1C067-9993-4E5B-83D4-5DB4D9C21E8F}" destId="{BABC5D03-4825-4A66-A010-90F99DEA595E}" srcOrd="0" destOrd="0" presId="urn:microsoft.com/office/officeart/2005/8/layout/hierarchy1"/>
    <dgm:cxn modelId="{16E5D324-C85F-4CE1-9184-954D9DB82932}" type="presParOf" srcId="{BABC5D03-4825-4A66-A010-90F99DEA595E}" destId="{D5382C59-AC60-4E62-96AD-8EE99A7EFCED}" srcOrd="0" destOrd="0" presId="urn:microsoft.com/office/officeart/2005/8/layout/hierarchy1"/>
    <dgm:cxn modelId="{A0FABE3B-BED0-49AA-8B96-2A581DA28C60}" type="presParOf" srcId="{BABC5D03-4825-4A66-A010-90F99DEA595E}" destId="{644D09AE-4D54-4E4E-966D-17878C23D4A8}" srcOrd="1" destOrd="0" presId="urn:microsoft.com/office/officeart/2005/8/layout/hierarchy1"/>
    <dgm:cxn modelId="{55098426-A162-4A95-89C1-5D635C45A109}" type="presParOf" srcId="{2DE1C067-9993-4E5B-83D4-5DB4D9C21E8F}" destId="{CE27C55A-AF7A-48AA-BD82-DBC1F8FD30D8}" srcOrd="1" destOrd="0" presId="urn:microsoft.com/office/officeart/2005/8/layout/hierarchy1"/>
    <dgm:cxn modelId="{4C8A62E4-5341-417A-90F9-C3EA38B728B7}" type="presParOf" srcId="{10D55E79-C0D1-4E69-8EEC-49FCB465A4BE}" destId="{1F1DFD79-30F1-439C-9F26-7D8CCF297913}" srcOrd="1" destOrd="0" presId="urn:microsoft.com/office/officeart/2005/8/layout/hierarchy1"/>
    <dgm:cxn modelId="{69ACDC2A-A9B4-4C36-A06A-F5A934E75FA5}" type="presParOf" srcId="{1F1DFD79-30F1-439C-9F26-7D8CCF297913}" destId="{B2F1040F-377F-4F30-B56B-CE2BAF7010CD}" srcOrd="0" destOrd="0" presId="urn:microsoft.com/office/officeart/2005/8/layout/hierarchy1"/>
    <dgm:cxn modelId="{A275F6AB-F3B9-47B6-980F-234983CEDA20}" type="presParOf" srcId="{B2F1040F-377F-4F30-B56B-CE2BAF7010CD}" destId="{B71BDC79-E6E8-4535-A0FA-3298FEF88485}" srcOrd="0" destOrd="0" presId="urn:microsoft.com/office/officeart/2005/8/layout/hierarchy1"/>
    <dgm:cxn modelId="{A17C4CC4-AC83-4BB5-B4AC-7BF84CE36647}" type="presParOf" srcId="{B2F1040F-377F-4F30-B56B-CE2BAF7010CD}" destId="{E8C73BDE-AF7E-4362-B397-984C78D37E46}" srcOrd="1" destOrd="0" presId="urn:microsoft.com/office/officeart/2005/8/layout/hierarchy1"/>
    <dgm:cxn modelId="{D41E04C2-6F4F-4BB5-A8C6-0DE40A1F7DBC}" type="presParOf" srcId="{1F1DFD79-30F1-439C-9F26-7D8CCF297913}" destId="{BA7E3E69-A7EB-4977-94B4-61774FF6873F}" srcOrd="1" destOrd="0" presId="urn:microsoft.com/office/officeart/2005/8/layout/hierarchy1"/>
    <dgm:cxn modelId="{66958797-18F2-4A2D-A58B-FEEBF18F1A17}" type="presParOf" srcId="{10D55E79-C0D1-4E69-8EEC-49FCB465A4BE}" destId="{63F7FBD2-B367-4820-B308-F49568E8F2CB}" srcOrd="2" destOrd="0" presId="urn:microsoft.com/office/officeart/2005/8/layout/hierarchy1"/>
    <dgm:cxn modelId="{B5582BFE-1724-4028-B128-1715DAD6B3C0}" type="presParOf" srcId="{63F7FBD2-B367-4820-B308-F49568E8F2CB}" destId="{1FD13384-7F8F-4721-A5D0-9BA55E12C3A1}" srcOrd="0" destOrd="0" presId="urn:microsoft.com/office/officeart/2005/8/layout/hierarchy1"/>
    <dgm:cxn modelId="{0FAA4C6C-7947-4A5B-9EDF-1CF941F2A685}" type="presParOf" srcId="{1FD13384-7F8F-4721-A5D0-9BA55E12C3A1}" destId="{84DAC336-4B16-4A0F-8499-9A06790A42E4}" srcOrd="0" destOrd="0" presId="urn:microsoft.com/office/officeart/2005/8/layout/hierarchy1"/>
    <dgm:cxn modelId="{7E0269E5-33D8-497D-8CD4-CBAC98C11858}" type="presParOf" srcId="{1FD13384-7F8F-4721-A5D0-9BA55E12C3A1}" destId="{6A280AB7-1B3F-4716-8F17-C3ABECC9DE3F}" srcOrd="1" destOrd="0" presId="urn:microsoft.com/office/officeart/2005/8/layout/hierarchy1"/>
    <dgm:cxn modelId="{3174B2EC-66F8-41CC-86BF-F383AB498D41}" type="presParOf" srcId="{63F7FBD2-B367-4820-B308-F49568E8F2CB}" destId="{70406BE8-85CF-4363-BABE-A265552D9FF1}" srcOrd="1" destOrd="0" presId="urn:microsoft.com/office/officeart/2005/8/layout/hierarchy1"/>
    <dgm:cxn modelId="{92C4DBB8-E7FB-406B-824A-EC0512B28ECE}" type="presParOf" srcId="{10D55E79-C0D1-4E69-8EEC-49FCB465A4BE}" destId="{D8B40B26-EE26-4A16-8316-574D3837CD87}" srcOrd="3" destOrd="0" presId="urn:microsoft.com/office/officeart/2005/8/layout/hierarchy1"/>
    <dgm:cxn modelId="{E078E539-F3BC-4E2F-9C17-D62EFD4DCD5B}" type="presParOf" srcId="{D8B40B26-EE26-4A16-8316-574D3837CD87}" destId="{F24CAB02-F803-4DE7-AB3C-749E2C8373C9}" srcOrd="0" destOrd="0" presId="urn:microsoft.com/office/officeart/2005/8/layout/hierarchy1"/>
    <dgm:cxn modelId="{FA113ADE-5ADA-4237-BA3C-11B603B1A58A}" type="presParOf" srcId="{F24CAB02-F803-4DE7-AB3C-749E2C8373C9}" destId="{FAE86F38-D123-4761-8B93-67D8ACE2013D}" srcOrd="0" destOrd="0" presId="urn:microsoft.com/office/officeart/2005/8/layout/hierarchy1"/>
    <dgm:cxn modelId="{542DA431-753F-4DAC-BBD7-AB8CD8FEEDA0}" type="presParOf" srcId="{F24CAB02-F803-4DE7-AB3C-749E2C8373C9}" destId="{01DDF8F8-F24D-4974-9438-655502A8F193}" srcOrd="1" destOrd="0" presId="urn:microsoft.com/office/officeart/2005/8/layout/hierarchy1"/>
    <dgm:cxn modelId="{BAC1F0F6-77CA-4B02-A736-990BEF63D405}" type="presParOf" srcId="{D8B40B26-EE26-4A16-8316-574D3837CD87}" destId="{AC3A9D01-1324-4EE5-BB0F-65D3BA573CF3}" srcOrd="1" destOrd="0" presId="urn:microsoft.com/office/officeart/2005/8/layout/hierarchy1"/>
    <dgm:cxn modelId="{8801958B-0ABD-40EA-BDD3-9D0D611B612E}" type="presParOf" srcId="{10D55E79-C0D1-4E69-8EEC-49FCB465A4BE}" destId="{A2DE6B4F-1E5C-45E0-90F5-21585810F5A2}" srcOrd="4" destOrd="0" presId="urn:microsoft.com/office/officeart/2005/8/layout/hierarchy1"/>
    <dgm:cxn modelId="{CFAD5317-8C4D-4D6C-838D-27F24511168F}" type="presParOf" srcId="{A2DE6B4F-1E5C-45E0-90F5-21585810F5A2}" destId="{DAC728F1-0921-4A44-836A-9EC41F209F61}" srcOrd="0" destOrd="0" presId="urn:microsoft.com/office/officeart/2005/8/layout/hierarchy1"/>
    <dgm:cxn modelId="{7900B6F8-F104-4867-8DA7-7065594AEE3E}" type="presParOf" srcId="{DAC728F1-0921-4A44-836A-9EC41F209F61}" destId="{B27833A8-8F4F-47EB-BB9A-CAC2F2337ACF}" srcOrd="0" destOrd="0" presId="urn:microsoft.com/office/officeart/2005/8/layout/hierarchy1"/>
    <dgm:cxn modelId="{D7AACEA8-DC29-4745-874D-8F65C40A65D3}" type="presParOf" srcId="{DAC728F1-0921-4A44-836A-9EC41F209F61}" destId="{8ECBBCEE-51E8-4117-927B-09B1911CA308}" srcOrd="1" destOrd="0" presId="urn:microsoft.com/office/officeart/2005/8/layout/hierarchy1"/>
    <dgm:cxn modelId="{50FE1D3F-DCF6-4E9C-85D3-1091305FC411}" type="presParOf" srcId="{A2DE6B4F-1E5C-45E0-90F5-21585810F5A2}" destId="{3BB14535-BCC1-4458-B6DC-5532F23DEF9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AA68CF-9429-41F6-A0E9-15F73BFA832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1378B12-F084-4037-BF52-3F55B7D51B18}">
      <dgm:prSet/>
      <dgm:spPr/>
      <dgm:t>
        <a:bodyPr/>
        <a:lstStyle/>
        <a:p>
          <a:r>
            <a:rPr lang="en-GB"/>
            <a:t>4 Consultant Practitioners – ED, Critical Care Outreach/Acute Care and Community background</a:t>
          </a:r>
          <a:endParaRPr lang="en-US"/>
        </a:p>
      </dgm:t>
    </dgm:pt>
    <dgm:pt modelId="{7AAC5A3E-7954-4293-943F-8DC10AD911D0}" type="parTrans" cxnId="{38E45E45-EB1E-458F-8260-DF0F9D78273A}">
      <dgm:prSet/>
      <dgm:spPr/>
      <dgm:t>
        <a:bodyPr/>
        <a:lstStyle/>
        <a:p>
          <a:endParaRPr lang="en-US"/>
        </a:p>
      </dgm:t>
    </dgm:pt>
    <dgm:pt modelId="{512C18B4-24AA-4D47-A7F4-A48199F25AC4}" type="sibTrans" cxnId="{38E45E45-EB1E-458F-8260-DF0F9D78273A}">
      <dgm:prSet/>
      <dgm:spPr/>
      <dgm:t>
        <a:bodyPr/>
        <a:lstStyle/>
        <a:p>
          <a:endParaRPr lang="en-US"/>
        </a:p>
      </dgm:t>
    </dgm:pt>
    <dgm:pt modelId="{352A6827-9A74-486C-A9A8-93A88A67E484}">
      <dgm:prSet/>
      <dgm:spPr/>
      <dgm:t>
        <a:bodyPr/>
        <a:lstStyle/>
        <a:p>
          <a:r>
            <a:rPr lang="en-GB"/>
            <a:t>1 x Respiratory Consultant 2 PA’s </a:t>
          </a:r>
          <a:endParaRPr lang="en-US"/>
        </a:p>
      </dgm:t>
    </dgm:pt>
    <dgm:pt modelId="{FEAD235D-A7B7-43C7-A9E5-87A464D8E506}" type="parTrans" cxnId="{04A8E823-A347-444C-A460-C63A5F9E0954}">
      <dgm:prSet/>
      <dgm:spPr/>
      <dgm:t>
        <a:bodyPr/>
        <a:lstStyle/>
        <a:p>
          <a:endParaRPr lang="en-US"/>
        </a:p>
      </dgm:t>
    </dgm:pt>
    <dgm:pt modelId="{E8E713D4-DCA6-4126-87CD-8ED65C6BD607}" type="sibTrans" cxnId="{04A8E823-A347-444C-A460-C63A5F9E0954}">
      <dgm:prSet/>
      <dgm:spPr/>
      <dgm:t>
        <a:bodyPr/>
        <a:lstStyle/>
        <a:p>
          <a:endParaRPr lang="en-US"/>
        </a:p>
      </dgm:t>
    </dgm:pt>
    <dgm:pt modelId="{3BC26B09-751B-4460-935B-0F9E82590B6F}">
      <dgm:prSet/>
      <dgm:spPr/>
      <dgm:t>
        <a:bodyPr/>
        <a:lstStyle/>
        <a:p>
          <a:r>
            <a:rPr lang="en-GB"/>
            <a:t>1 x GP Medical Lead 6 PA’s</a:t>
          </a:r>
          <a:endParaRPr lang="en-US"/>
        </a:p>
      </dgm:t>
    </dgm:pt>
    <dgm:pt modelId="{C7EB12AF-A438-4C05-B1D8-D0CE977563EF}" type="parTrans" cxnId="{F2F3A5EB-DDBD-4392-B4C1-654D32DDF971}">
      <dgm:prSet/>
      <dgm:spPr/>
      <dgm:t>
        <a:bodyPr/>
        <a:lstStyle/>
        <a:p>
          <a:endParaRPr lang="en-US"/>
        </a:p>
      </dgm:t>
    </dgm:pt>
    <dgm:pt modelId="{E5EE3CE5-9730-4FC1-90CE-3850C330FA1C}" type="sibTrans" cxnId="{F2F3A5EB-DDBD-4392-B4C1-654D32DDF971}">
      <dgm:prSet/>
      <dgm:spPr/>
      <dgm:t>
        <a:bodyPr/>
        <a:lstStyle/>
        <a:p>
          <a:endParaRPr lang="en-US"/>
        </a:p>
      </dgm:t>
    </dgm:pt>
    <dgm:pt modelId="{0196C712-EB8A-4E24-B8ED-5B1EF4BB57EA}">
      <dgm:prSet/>
      <dgm:spPr/>
      <dgm:t>
        <a:bodyPr/>
        <a:lstStyle/>
        <a:p>
          <a:r>
            <a:rPr lang="en-GB"/>
            <a:t>2 x GP 4 PA total</a:t>
          </a:r>
          <a:endParaRPr lang="en-US"/>
        </a:p>
      </dgm:t>
    </dgm:pt>
    <dgm:pt modelId="{8742D76E-64AD-4C40-A886-CD0EFFA4ED09}" type="parTrans" cxnId="{B0608BD8-8805-464F-87D4-5F6056FDE1D9}">
      <dgm:prSet/>
      <dgm:spPr/>
      <dgm:t>
        <a:bodyPr/>
        <a:lstStyle/>
        <a:p>
          <a:endParaRPr lang="en-US"/>
        </a:p>
      </dgm:t>
    </dgm:pt>
    <dgm:pt modelId="{E8911CF8-D71E-44B0-92A6-AEF07F87C88D}" type="sibTrans" cxnId="{B0608BD8-8805-464F-87D4-5F6056FDE1D9}">
      <dgm:prSet/>
      <dgm:spPr/>
      <dgm:t>
        <a:bodyPr/>
        <a:lstStyle/>
        <a:p>
          <a:endParaRPr lang="en-US"/>
        </a:p>
      </dgm:t>
    </dgm:pt>
    <dgm:pt modelId="{DC2984E6-2F20-462B-B0AF-319BCCD056BA}">
      <dgm:prSet/>
      <dgm:spPr/>
      <dgm:t>
        <a:bodyPr/>
        <a:lstStyle/>
        <a:p>
          <a:r>
            <a:rPr lang="en-GB"/>
            <a:t>2 x ST5 Frailty Doctors, 2 GPST trainees</a:t>
          </a:r>
          <a:endParaRPr lang="en-US"/>
        </a:p>
      </dgm:t>
    </dgm:pt>
    <dgm:pt modelId="{6197438A-B84E-4B48-9FE5-85714DBA4E1F}" type="parTrans" cxnId="{07D9CDF9-84AE-4B0A-BF9C-AC4A67132D78}">
      <dgm:prSet/>
      <dgm:spPr/>
      <dgm:t>
        <a:bodyPr/>
        <a:lstStyle/>
        <a:p>
          <a:endParaRPr lang="en-US"/>
        </a:p>
      </dgm:t>
    </dgm:pt>
    <dgm:pt modelId="{E4D5D381-D120-453C-BCCF-7DF61886AD94}" type="sibTrans" cxnId="{07D9CDF9-84AE-4B0A-BF9C-AC4A67132D78}">
      <dgm:prSet/>
      <dgm:spPr/>
      <dgm:t>
        <a:bodyPr/>
        <a:lstStyle/>
        <a:p>
          <a:endParaRPr lang="en-US"/>
        </a:p>
      </dgm:t>
    </dgm:pt>
    <dgm:pt modelId="{4F820B47-421F-4FE0-8FB8-2588D1064D05}">
      <dgm:prSet/>
      <dgm:spPr/>
      <dgm:t>
        <a:bodyPr/>
        <a:lstStyle/>
        <a:p>
          <a:r>
            <a:rPr lang="en-GB"/>
            <a:t>7 x Advanced Clinical Practitioner, 1 x Trainee (Jan 2025)</a:t>
          </a:r>
          <a:endParaRPr lang="en-US"/>
        </a:p>
      </dgm:t>
    </dgm:pt>
    <dgm:pt modelId="{D8842BE8-5918-4906-BA45-B3B37CA047B8}" type="parTrans" cxnId="{53060FFC-FC6A-4F89-9824-2FDF83D06EA4}">
      <dgm:prSet/>
      <dgm:spPr/>
      <dgm:t>
        <a:bodyPr/>
        <a:lstStyle/>
        <a:p>
          <a:endParaRPr lang="en-US"/>
        </a:p>
      </dgm:t>
    </dgm:pt>
    <dgm:pt modelId="{416BC06B-D90D-4199-A733-D444AE754AB6}" type="sibTrans" cxnId="{53060FFC-FC6A-4F89-9824-2FDF83D06EA4}">
      <dgm:prSet/>
      <dgm:spPr/>
      <dgm:t>
        <a:bodyPr/>
        <a:lstStyle/>
        <a:p>
          <a:endParaRPr lang="en-US"/>
        </a:p>
      </dgm:t>
    </dgm:pt>
    <dgm:pt modelId="{408B38D1-0B8F-4619-B3DA-AABFEE72564C}">
      <dgm:prSet/>
      <dgm:spPr/>
      <dgm:t>
        <a:bodyPr/>
        <a:lstStyle/>
        <a:p>
          <a:r>
            <a:rPr lang="en-GB"/>
            <a:t>17 x Band 7 Senior Community Practitioners</a:t>
          </a:r>
          <a:endParaRPr lang="en-US"/>
        </a:p>
      </dgm:t>
    </dgm:pt>
    <dgm:pt modelId="{93AE5613-FE9C-40FA-9083-497EC6F294C7}" type="parTrans" cxnId="{C9F753B2-4DC9-440A-A77A-055F4DB83427}">
      <dgm:prSet/>
      <dgm:spPr/>
      <dgm:t>
        <a:bodyPr/>
        <a:lstStyle/>
        <a:p>
          <a:endParaRPr lang="en-US"/>
        </a:p>
      </dgm:t>
    </dgm:pt>
    <dgm:pt modelId="{DD70C62E-35E1-4491-99A4-03F16D54D2FC}" type="sibTrans" cxnId="{C9F753B2-4DC9-440A-A77A-055F4DB83427}">
      <dgm:prSet/>
      <dgm:spPr/>
      <dgm:t>
        <a:bodyPr/>
        <a:lstStyle/>
        <a:p>
          <a:endParaRPr lang="en-US"/>
        </a:p>
      </dgm:t>
    </dgm:pt>
    <dgm:pt modelId="{42DA3F5A-A2AE-4C1E-A0CF-5B66D088458F}">
      <dgm:prSet/>
      <dgm:spPr/>
      <dgm:t>
        <a:bodyPr/>
        <a:lstStyle/>
        <a:p>
          <a:r>
            <a:rPr lang="en-GB"/>
            <a:t>28 x Band 6 Community Practitioners</a:t>
          </a:r>
          <a:endParaRPr lang="en-US"/>
        </a:p>
      </dgm:t>
    </dgm:pt>
    <dgm:pt modelId="{378EE1EA-E1DF-47DD-9232-109F55463FFC}" type="parTrans" cxnId="{D8E2CDCD-2C17-4F0F-8B37-83905D8548CA}">
      <dgm:prSet/>
      <dgm:spPr/>
      <dgm:t>
        <a:bodyPr/>
        <a:lstStyle/>
        <a:p>
          <a:endParaRPr lang="en-US"/>
        </a:p>
      </dgm:t>
    </dgm:pt>
    <dgm:pt modelId="{9738AD69-AB50-4997-BB41-F685934A2059}" type="sibTrans" cxnId="{D8E2CDCD-2C17-4F0F-8B37-83905D8548CA}">
      <dgm:prSet/>
      <dgm:spPr/>
      <dgm:t>
        <a:bodyPr/>
        <a:lstStyle/>
        <a:p>
          <a:endParaRPr lang="en-US"/>
        </a:p>
      </dgm:t>
    </dgm:pt>
    <dgm:pt modelId="{550349B0-B995-4B7D-BEF7-964B666418F1}">
      <dgm:prSet/>
      <dgm:spPr/>
      <dgm:t>
        <a:bodyPr/>
        <a:lstStyle/>
        <a:p>
          <a:r>
            <a:rPr lang="en-GB"/>
            <a:t>10 x Therapy Practitioners (OT/PT – Band 7-5)</a:t>
          </a:r>
          <a:endParaRPr lang="en-US"/>
        </a:p>
      </dgm:t>
    </dgm:pt>
    <dgm:pt modelId="{3F5F32C3-9632-4F5B-A920-0761E38D3ECF}" type="parTrans" cxnId="{BB913FED-AD98-4D1B-B2F5-3469E19A44ED}">
      <dgm:prSet/>
      <dgm:spPr/>
      <dgm:t>
        <a:bodyPr/>
        <a:lstStyle/>
        <a:p>
          <a:endParaRPr lang="en-US"/>
        </a:p>
      </dgm:t>
    </dgm:pt>
    <dgm:pt modelId="{C7F27CDD-263B-491F-8A66-98048869FA37}" type="sibTrans" cxnId="{BB913FED-AD98-4D1B-B2F5-3469E19A44ED}">
      <dgm:prSet/>
      <dgm:spPr/>
      <dgm:t>
        <a:bodyPr/>
        <a:lstStyle/>
        <a:p>
          <a:endParaRPr lang="en-US"/>
        </a:p>
      </dgm:t>
    </dgm:pt>
    <dgm:pt modelId="{489AEA1E-06E6-4DC6-9DEA-251F1A7C0314}">
      <dgm:prSet/>
      <dgm:spPr/>
      <dgm:t>
        <a:bodyPr/>
        <a:lstStyle/>
        <a:p>
          <a:r>
            <a:rPr lang="en-GB"/>
            <a:t>13 x Band 4 Assistant Practitioners / Nurse Associates</a:t>
          </a:r>
          <a:endParaRPr lang="en-US"/>
        </a:p>
      </dgm:t>
    </dgm:pt>
    <dgm:pt modelId="{3CDD1949-93E5-42C7-AB3F-5F1C5C1E2A18}" type="parTrans" cxnId="{1E8B20D9-FBFF-4D37-AA37-0DE74940C855}">
      <dgm:prSet/>
      <dgm:spPr/>
      <dgm:t>
        <a:bodyPr/>
        <a:lstStyle/>
        <a:p>
          <a:endParaRPr lang="en-US"/>
        </a:p>
      </dgm:t>
    </dgm:pt>
    <dgm:pt modelId="{88EFAEDB-BB87-4DEA-AF66-F3734411B5EC}" type="sibTrans" cxnId="{1E8B20D9-FBFF-4D37-AA37-0DE74940C855}">
      <dgm:prSet/>
      <dgm:spPr/>
      <dgm:t>
        <a:bodyPr/>
        <a:lstStyle/>
        <a:p>
          <a:endParaRPr lang="en-US"/>
        </a:p>
      </dgm:t>
    </dgm:pt>
    <dgm:pt modelId="{0F6DB870-D558-4118-A52A-40DC6ED6CF49}">
      <dgm:prSet/>
      <dgm:spPr/>
      <dgm:t>
        <a:bodyPr/>
        <a:lstStyle/>
        <a:p>
          <a:r>
            <a:rPr lang="en-GB"/>
            <a:t>1 x Mental Health Practitioner (NMP – Band 7)</a:t>
          </a:r>
          <a:endParaRPr lang="en-US"/>
        </a:p>
      </dgm:t>
    </dgm:pt>
    <dgm:pt modelId="{4409A3AB-2CE8-41DB-B0F5-15203D8FF9CB}" type="parTrans" cxnId="{22F95DF3-35F1-411B-AE77-D6088ABF9DCE}">
      <dgm:prSet/>
      <dgm:spPr/>
      <dgm:t>
        <a:bodyPr/>
        <a:lstStyle/>
        <a:p>
          <a:endParaRPr lang="en-US"/>
        </a:p>
      </dgm:t>
    </dgm:pt>
    <dgm:pt modelId="{43E46EC6-E4C3-49FB-9F7E-766F2562A8D3}" type="sibTrans" cxnId="{22F95DF3-35F1-411B-AE77-D6088ABF9DCE}">
      <dgm:prSet/>
      <dgm:spPr/>
      <dgm:t>
        <a:bodyPr/>
        <a:lstStyle/>
        <a:p>
          <a:endParaRPr lang="en-US"/>
        </a:p>
      </dgm:t>
    </dgm:pt>
    <dgm:pt modelId="{97101024-C1DA-4B91-8B2D-C10E8346C95F}" type="pres">
      <dgm:prSet presAssocID="{1CAA68CF-9429-41F6-A0E9-15F73BFA8328}" presName="vert0" presStyleCnt="0">
        <dgm:presLayoutVars>
          <dgm:dir/>
          <dgm:animOne val="branch"/>
          <dgm:animLvl val="lvl"/>
        </dgm:presLayoutVars>
      </dgm:prSet>
      <dgm:spPr/>
    </dgm:pt>
    <dgm:pt modelId="{1F958506-7CA5-414B-9586-3B1CEA9884D5}" type="pres">
      <dgm:prSet presAssocID="{71378B12-F084-4037-BF52-3F55B7D51B18}" presName="thickLine" presStyleLbl="alignNode1" presStyleIdx="0" presStyleCnt="11"/>
      <dgm:spPr/>
    </dgm:pt>
    <dgm:pt modelId="{213A2873-E7F3-4660-9E79-0B442823AC9C}" type="pres">
      <dgm:prSet presAssocID="{71378B12-F084-4037-BF52-3F55B7D51B18}" presName="horz1" presStyleCnt="0"/>
      <dgm:spPr/>
    </dgm:pt>
    <dgm:pt modelId="{6FF7C2B1-3FDB-4E7C-B48C-18C660E05F82}" type="pres">
      <dgm:prSet presAssocID="{71378B12-F084-4037-BF52-3F55B7D51B18}" presName="tx1" presStyleLbl="revTx" presStyleIdx="0" presStyleCnt="11"/>
      <dgm:spPr/>
    </dgm:pt>
    <dgm:pt modelId="{F25D4FA3-D320-42B2-9BBA-B8B9CDA6D55E}" type="pres">
      <dgm:prSet presAssocID="{71378B12-F084-4037-BF52-3F55B7D51B18}" presName="vert1" presStyleCnt="0"/>
      <dgm:spPr/>
    </dgm:pt>
    <dgm:pt modelId="{FD984214-A602-4515-8552-2E934FE2ABD0}" type="pres">
      <dgm:prSet presAssocID="{352A6827-9A74-486C-A9A8-93A88A67E484}" presName="thickLine" presStyleLbl="alignNode1" presStyleIdx="1" presStyleCnt="11"/>
      <dgm:spPr/>
    </dgm:pt>
    <dgm:pt modelId="{8AC61B35-36A2-46C6-8C9D-73DC598B1BB0}" type="pres">
      <dgm:prSet presAssocID="{352A6827-9A74-486C-A9A8-93A88A67E484}" presName="horz1" presStyleCnt="0"/>
      <dgm:spPr/>
    </dgm:pt>
    <dgm:pt modelId="{60124913-512E-4ABC-922F-7AC9FB9AC839}" type="pres">
      <dgm:prSet presAssocID="{352A6827-9A74-486C-A9A8-93A88A67E484}" presName="tx1" presStyleLbl="revTx" presStyleIdx="1" presStyleCnt="11"/>
      <dgm:spPr/>
    </dgm:pt>
    <dgm:pt modelId="{BEB826A9-1462-46B4-8CB4-3451858D437A}" type="pres">
      <dgm:prSet presAssocID="{352A6827-9A74-486C-A9A8-93A88A67E484}" presName="vert1" presStyleCnt="0"/>
      <dgm:spPr/>
    </dgm:pt>
    <dgm:pt modelId="{E11794BF-5821-4060-AD3F-4451D5FA69B7}" type="pres">
      <dgm:prSet presAssocID="{3BC26B09-751B-4460-935B-0F9E82590B6F}" presName="thickLine" presStyleLbl="alignNode1" presStyleIdx="2" presStyleCnt="11"/>
      <dgm:spPr/>
    </dgm:pt>
    <dgm:pt modelId="{20419DC5-9D5A-4D05-B62B-BA379AC50CCA}" type="pres">
      <dgm:prSet presAssocID="{3BC26B09-751B-4460-935B-0F9E82590B6F}" presName="horz1" presStyleCnt="0"/>
      <dgm:spPr/>
    </dgm:pt>
    <dgm:pt modelId="{55B70688-9B18-4E6D-B7E3-ED7C70E8B8C3}" type="pres">
      <dgm:prSet presAssocID="{3BC26B09-751B-4460-935B-0F9E82590B6F}" presName="tx1" presStyleLbl="revTx" presStyleIdx="2" presStyleCnt="11"/>
      <dgm:spPr/>
    </dgm:pt>
    <dgm:pt modelId="{B10E00AF-BDEF-4BB7-B637-042B0DD5C6E8}" type="pres">
      <dgm:prSet presAssocID="{3BC26B09-751B-4460-935B-0F9E82590B6F}" presName="vert1" presStyleCnt="0"/>
      <dgm:spPr/>
    </dgm:pt>
    <dgm:pt modelId="{FF80181F-7293-4447-9135-070F18CD515A}" type="pres">
      <dgm:prSet presAssocID="{0196C712-EB8A-4E24-B8ED-5B1EF4BB57EA}" presName="thickLine" presStyleLbl="alignNode1" presStyleIdx="3" presStyleCnt="11"/>
      <dgm:spPr/>
    </dgm:pt>
    <dgm:pt modelId="{E975E01F-222E-4F33-A35D-229A8417452C}" type="pres">
      <dgm:prSet presAssocID="{0196C712-EB8A-4E24-B8ED-5B1EF4BB57EA}" presName="horz1" presStyleCnt="0"/>
      <dgm:spPr/>
    </dgm:pt>
    <dgm:pt modelId="{67CB2099-7D0A-4673-B24A-02D28A8E1BC6}" type="pres">
      <dgm:prSet presAssocID="{0196C712-EB8A-4E24-B8ED-5B1EF4BB57EA}" presName="tx1" presStyleLbl="revTx" presStyleIdx="3" presStyleCnt="11"/>
      <dgm:spPr/>
    </dgm:pt>
    <dgm:pt modelId="{CD6C410A-782E-488B-A6D9-4B1F84A7508B}" type="pres">
      <dgm:prSet presAssocID="{0196C712-EB8A-4E24-B8ED-5B1EF4BB57EA}" presName="vert1" presStyleCnt="0"/>
      <dgm:spPr/>
    </dgm:pt>
    <dgm:pt modelId="{61B1ADC3-EC88-4AC5-BC4B-2B7CE010766F}" type="pres">
      <dgm:prSet presAssocID="{DC2984E6-2F20-462B-B0AF-319BCCD056BA}" presName="thickLine" presStyleLbl="alignNode1" presStyleIdx="4" presStyleCnt="11"/>
      <dgm:spPr/>
    </dgm:pt>
    <dgm:pt modelId="{3DF3D2B9-9BF2-4F2C-837C-5C41CD46E5D2}" type="pres">
      <dgm:prSet presAssocID="{DC2984E6-2F20-462B-B0AF-319BCCD056BA}" presName="horz1" presStyleCnt="0"/>
      <dgm:spPr/>
    </dgm:pt>
    <dgm:pt modelId="{A434425A-5506-45F8-BDFB-6B64127252EA}" type="pres">
      <dgm:prSet presAssocID="{DC2984E6-2F20-462B-B0AF-319BCCD056BA}" presName="tx1" presStyleLbl="revTx" presStyleIdx="4" presStyleCnt="11"/>
      <dgm:spPr/>
    </dgm:pt>
    <dgm:pt modelId="{AFFFD320-E064-4D6C-8845-6B192AB83606}" type="pres">
      <dgm:prSet presAssocID="{DC2984E6-2F20-462B-B0AF-319BCCD056BA}" presName="vert1" presStyleCnt="0"/>
      <dgm:spPr/>
    </dgm:pt>
    <dgm:pt modelId="{65D75119-122C-4315-97D1-EF4A4D794C4F}" type="pres">
      <dgm:prSet presAssocID="{4F820B47-421F-4FE0-8FB8-2588D1064D05}" presName="thickLine" presStyleLbl="alignNode1" presStyleIdx="5" presStyleCnt="11"/>
      <dgm:spPr/>
    </dgm:pt>
    <dgm:pt modelId="{CF1115B2-8477-4217-BE23-F47B2D56B0B7}" type="pres">
      <dgm:prSet presAssocID="{4F820B47-421F-4FE0-8FB8-2588D1064D05}" presName="horz1" presStyleCnt="0"/>
      <dgm:spPr/>
    </dgm:pt>
    <dgm:pt modelId="{CE0AFE25-7C81-45AD-917F-A4A7508CCF6F}" type="pres">
      <dgm:prSet presAssocID="{4F820B47-421F-4FE0-8FB8-2588D1064D05}" presName="tx1" presStyleLbl="revTx" presStyleIdx="5" presStyleCnt="11"/>
      <dgm:spPr/>
    </dgm:pt>
    <dgm:pt modelId="{A69B6BD6-853E-41E9-A7CE-9A312F7C098D}" type="pres">
      <dgm:prSet presAssocID="{4F820B47-421F-4FE0-8FB8-2588D1064D05}" presName="vert1" presStyleCnt="0"/>
      <dgm:spPr/>
    </dgm:pt>
    <dgm:pt modelId="{849E3861-1083-4DDB-AE58-4362BAF2D2E3}" type="pres">
      <dgm:prSet presAssocID="{408B38D1-0B8F-4619-B3DA-AABFEE72564C}" presName="thickLine" presStyleLbl="alignNode1" presStyleIdx="6" presStyleCnt="11"/>
      <dgm:spPr/>
    </dgm:pt>
    <dgm:pt modelId="{EDFCADA6-20FA-4E56-B51F-8C39871B5B1B}" type="pres">
      <dgm:prSet presAssocID="{408B38D1-0B8F-4619-B3DA-AABFEE72564C}" presName="horz1" presStyleCnt="0"/>
      <dgm:spPr/>
    </dgm:pt>
    <dgm:pt modelId="{3CF75622-38A1-46C3-ADC3-34ACCEB1102D}" type="pres">
      <dgm:prSet presAssocID="{408B38D1-0B8F-4619-B3DA-AABFEE72564C}" presName="tx1" presStyleLbl="revTx" presStyleIdx="6" presStyleCnt="11"/>
      <dgm:spPr/>
    </dgm:pt>
    <dgm:pt modelId="{BCF2E19E-C2D5-44D8-9A97-7FF6BBDD6D02}" type="pres">
      <dgm:prSet presAssocID="{408B38D1-0B8F-4619-B3DA-AABFEE72564C}" presName="vert1" presStyleCnt="0"/>
      <dgm:spPr/>
    </dgm:pt>
    <dgm:pt modelId="{1F5ABA1B-84D4-4FA8-A122-A3E65E2E2DE3}" type="pres">
      <dgm:prSet presAssocID="{42DA3F5A-A2AE-4C1E-A0CF-5B66D088458F}" presName="thickLine" presStyleLbl="alignNode1" presStyleIdx="7" presStyleCnt="11"/>
      <dgm:spPr/>
    </dgm:pt>
    <dgm:pt modelId="{0163D715-2578-4734-95B8-BE73C9F0924E}" type="pres">
      <dgm:prSet presAssocID="{42DA3F5A-A2AE-4C1E-A0CF-5B66D088458F}" presName="horz1" presStyleCnt="0"/>
      <dgm:spPr/>
    </dgm:pt>
    <dgm:pt modelId="{79A11A83-C30E-449F-954A-A7F9E2EE3FF5}" type="pres">
      <dgm:prSet presAssocID="{42DA3F5A-A2AE-4C1E-A0CF-5B66D088458F}" presName="tx1" presStyleLbl="revTx" presStyleIdx="7" presStyleCnt="11"/>
      <dgm:spPr/>
    </dgm:pt>
    <dgm:pt modelId="{1E875E6C-279F-4C6D-8658-2B67D55842C4}" type="pres">
      <dgm:prSet presAssocID="{42DA3F5A-A2AE-4C1E-A0CF-5B66D088458F}" presName="vert1" presStyleCnt="0"/>
      <dgm:spPr/>
    </dgm:pt>
    <dgm:pt modelId="{85DCB0F5-D02E-454C-9281-FD19410A1D82}" type="pres">
      <dgm:prSet presAssocID="{550349B0-B995-4B7D-BEF7-964B666418F1}" presName="thickLine" presStyleLbl="alignNode1" presStyleIdx="8" presStyleCnt="11"/>
      <dgm:spPr/>
    </dgm:pt>
    <dgm:pt modelId="{F18E76C6-DC24-42F4-9FE8-2E20887BAB94}" type="pres">
      <dgm:prSet presAssocID="{550349B0-B995-4B7D-BEF7-964B666418F1}" presName="horz1" presStyleCnt="0"/>
      <dgm:spPr/>
    </dgm:pt>
    <dgm:pt modelId="{8E214641-B35B-4B79-A637-EEB2E5232EAC}" type="pres">
      <dgm:prSet presAssocID="{550349B0-B995-4B7D-BEF7-964B666418F1}" presName="tx1" presStyleLbl="revTx" presStyleIdx="8" presStyleCnt="11"/>
      <dgm:spPr/>
    </dgm:pt>
    <dgm:pt modelId="{203BB035-02BD-4342-84C2-4449868456C5}" type="pres">
      <dgm:prSet presAssocID="{550349B0-B995-4B7D-BEF7-964B666418F1}" presName="vert1" presStyleCnt="0"/>
      <dgm:spPr/>
    </dgm:pt>
    <dgm:pt modelId="{28D1DC58-8216-4E02-BC82-51BF4D51D4F1}" type="pres">
      <dgm:prSet presAssocID="{489AEA1E-06E6-4DC6-9DEA-251F1A7C0314}" presName="thickLine" presStyleLbl="alignNode1" presStyleIdx="9" presStyleCnt="11"/>
      <dgm:spPr/>
    </dgm:pt>
    <dgm:pt modelId="{A2DF6CFA-6ABD-4EC8-A4E8-7960AAD2E6F2}" type="pres">
      <dgm:prSet presAssocID="{489AEA1E-06E6-4DC6-9DEA-251F1A7C0314}" presName="horz1" presStyleCnt="0"/>
      <dgm:spPr/>
    </dgm:pt>
    <dgm:pt modelId="{4A25F65B-CFAC-4706-842B-4A0D505D9AE4}" type="pres">
      <dgm:prSet presAssocID="{489AEA1E-06E6-4DC6-9DEA-251F1A7C0314}" presName="tx1" presStyleLbl="revTx" presStyleIdx="9" presStyleCnt="11"/>
      <dgm:spPr/>
    </dgm:pt>
    <dgm:pt modelId="{EE76BA38-4645-45B5-9D5E-0C8205B7C7DA}" type="pres">
      <dgm:prSet presAssocID="{489AEA1E-06E6-4DC6-9DEA-251F1A7C0314}" presName="vert1" presStyleCnt="0"/>
      <dgm:spPr/>
    </dgm:pt>
    <dgm:pt modelId="{767EAB5A-41D9-4877-A340-4873711C5E4C}" type="pres">
      <dgm:prSet presAssocID="{0F6DB870-D558-4118-A52A-40DC6ED6CF49}" presName="thickLine" presStyleLbl="alignNode1" presStyleIdx="10" presStyleCnt="11"/>
      <dgm:spPr/>
    </dgm:pt>
    <dgm:pt modelId="{B4660280-9A4E-4D0F-B454-0C5298C65845}" type="pres">
      <dgm:prSet presAssocID="{0F6DB870-D558-4118-A52A-40DC6ED6CF49}" presName="horz1" presStyleCnt="0"/>
      <dgm:spPr/>
    </dgm:pt>
    <dgm:pt modelId="{0BE0E560-24D3-405F-968F-1D293A00421E}" type="pres">
      <dgm:prSet presAssocID="{0F6DB870-D558-4118-A52A-40DC6ED6CF49}" presName="tx1" presStyleLbl="revTx" presStyleIdx="10" presStyleCnt="11"/>
      <dgm:spPr/>
    </dgm:pt>
    <dgm:pt modelId="{049F53CC-7028-4B5A-82D2-292FB45BC0F5}" type="pres">
      <dgm:prSet presAssocID="{0F6DB870-D558-4118-A52A-40DC6ED6CF49}" presName="vert1" presStyleCnt="0"/>
      <dgm:spPr/>
    </dgm:pt>
  </dgm:ptLst>
  <dgm:cxnLst>
    <dgm:cxn modelId="{04A8E823-A347-444C-A460-C63A5F9E0954}" srcId="{1CAA68CF-9429-41F6-A0E9-15F73BFA8328}" destId="{352A6827-9A74-486C-A9A8-93A88A67E484}" srcOrd="1" destOrd="0" parTransId="{FEAD235D-A7B7-43C7-A9E5-87A464D8E506}" sibTransId="{E8E713D4-DCA6-4126-87CD-8ED65C6BD607}"/>
    <dgm:cxn modelId="{78A85F24-5071-421B-ACDA-38F4C4853CA6}" type="presOf" srcId="{550349B0-B995-4B7D-BEF7-964B666418F1}" destId="{8E214641-B35B-4B79-A637-EEB2E5232EAC}" srcOrd="0" destOrd="0" presId="urn:microsoft.com/office/officeart/2008/layout/LinedList"/>
    <dgm:cxn modelId="{89BCB72C-C4A9-430A-BA7F-B4A36B44183F}" type="presOf" srcId="{489AEA1E-06E6-4DC6-9DEA-251F1A7C0314}" destId="{4A25F65B-CFAC-4706-842B-4A0D505D9AE4}" srcOrd="0" destOrd="0" presId="urn:microsoft.com/office/officeart/2008/layout/LinedList"/>
    <dgm:cxn modelId="{38E45E45-EB1E-458F-8260-DF0F9D78273A}" srcId="{1CAA68CF-9429-41F6-A0E9-15F73BFA8328}" destId="{71378B12-F084-4037-BF52-3F55B7D51B18}" srcOrd="0" destOrd="0" parTransId="{7AAC5A3E-7954-4293-943F-8DC10AD911D0}" sibTransId="{512C18B4-24AA-4D47-A7F4-A48199F25AC4}"/>
    <dgm:cxn modelId="{02A0CF68-0A48-49AA-BCD3-BC7C22189AC1}" type="presOf" srcId="{0196C712-EB8A-4E24-B8ED-5B1EF4BB57EA}" destId="{67CB2099-7D0A-4673-B24A-02D28A8E1BC6}" srcOrd="0" destOrd="0" presId="urn:microsoft.com/office/officeart/2008/layout/LinedList"/>
    <dgm:cxn modelId="{CE22B849-3977-4528-B96F-2DA5678A265B}" type="presOf" srcId="{DC2984E6-2F20-462B-B0AF-319BCCD056BA}" destId="{A434425A-5506-45F8-BDFB-6B64127252EA}" srcOrd="0" destOrd="0" presId="urn:microsoft.com/office/officeart/2008/layout/LinedList"/>
    <dgm:cxn modelId="{C2EC3D4A-EECC-4EAF-BF83-6B12402FBAEE}" type="presOf" srcId="{42DA3F5A-A2AE-4C1E-A0CF-5B66D088458F}" destId="{79A11A83-C30E-449F-954A-A7F9E2EE3FF5}" srcOrd="0" destOrd="0" presId="urn:microsoft.com/office/officeart/2008/layout/LinedList"/>
    <dgm:cxn modelId="{8BD31C4D-1BFF-4666-BA0C-C84AF51A28A8}" type="presOf" srcId="{71378B12-F084-4037-BF52-3F55B7D51B18}" destId="{6FF7C2B1-3FDB-4E7C-B48C-18C660E05F82}" srcOrd="0" destOrd="0" presId="urn:microsoft.com/office/officeart/2008/layout/LinedList"/>
    <dgm:cxn modelId="{7A033A75-2859-4BEA-A93D-8BD24620F81F}" type="presOf" srcId="{3BC26B09-751B-4460-935B-0F9E82590B6F}" destId="{55B70688-9B18-4E6D-B7E3-ED7C70E8B8C3}" srcOrd="0" destOrd="0" presId="urn:microsoft.com/office/officeart/2008/layout/LinedList"/>
    <dgm:cxn modelId="{D75A567F-9166-4BA5-83EF-29411E575349}" type="presOf" srcId="{352A6827-9A74-486C-A9A8-93A88A67E484}" destId="{60124913-512E-4ABC-922F-7AC9FB9AC839}" srcOrd="0" destOrd="0" presId="urn:microsoft.com/office/officeart/2008/layout/LinedList"/>
    <dgm:cxn modelId="{3A4CD0A9-9A62-48E4-9053-E39CC70B3CF7}" type="presOf" srcId="{408B38D1-0B8F-4619-B3DA-AABFEE72564C}" destId="{3CF75622-38A1-46C3-ADC3-34ACCEB1102D}" srcOrd="0" destOrd="0" presId="urn:microsoft.com/office/officeart/2008/layout/LinedList"/>
    <dgm:cxn modelId="{482012AF-4C15-4893-8823-C5177086D048}" type="presOf" srcId="{0F6DB870-D558-4118-A52A-40DC6ED6CF49}" destId="{0BE0E560-24D3-405F-968F-1D293A00421E}" srcOrd="0" destOrd="0" presId="urn:microsoft.com/office/officeart/2008/layout/LinedList"/>
    <dgm:cxn modelId="{C9F753B2-4DC9-440A-A77A-055F4DB83427}" srcId="{1CAA68CF-9429-41F6-A0E9-15F73BFA8328}" destId="{408B38D1-0B8F-4619-B3DA-AABFEE72564C}" srcOrd="6" destOrd="0" parTransId="{93AE5613-FE9C-40FA-9083-497EC6F294C7}" sibTransId="{DD70C62E-35E1-4491-99A4-03F16D54D2FC}"/>
    <dgm:cxn modelId="{FA8275B7-AED6-4A40-8C92-847325B1D386}" type="presOf" srcId="{4F820B47-421F-4FE0-8FB8-2588D1064D05}" destId="{CE0AFE25-7C81-45AD-917F-A4A7508CCF6F}" srcOrd="0" destOrd="0" presId="urn:microsoft.com/office/officeart/2008/layout/LinedList"/>
    <dgm:cxn modelId="{D8E2CDCD-2C17-4F0F-8B37-83905D8548CA}" srcId="{1CAA68CF-9429-41F6-A0E9-15F73BFA8328}" destId="{42DA3F5A-A2AE-4C1E-A0CF-5B66D088458F}" srcOrd="7" destOrd="0" parTransId="{378EE1EA-E1DF-47DD-9232-109F55463FFC}" sibTransId="{9738AD69-AB50-4997-BB41-F685934A2059}"/>
    <dgm:cxn modelId="{B0608BD8-8805-464F-87D4-5F6056FDE1D9}" srcId="{1CAA68CF-9429-41F6-A0E9-15F73BFA8328}" destId="{0196C712-EB8A-4E24-B8ED-5B1EF4BB57EA}" srcOrd="3" destOrd="0" parTransId="{8742D76E-64AD-4C40-A886-CD0EFFA4ED09}" sibTransId="{E8911CF8-D71E-44B0-92A6-AEF07F87C88D}"/>
    <dgm:cxn modelId="{1E8B20D9-FBFF-4D37-AA37-0DE74940C855}" srcId="{1CAA68CF-9429-41F6-A0E9-15F73BFA8328}" destId="{489AEA1E-06E6-4DC6-9DEA-251F1A7C0314}" srcOrd="9" destOrd="0" parTransId="{3CDD1949-93E5-42C7-AB3F-5F1C5C1E2A18}" sibTransId="{88EFAEDB-BB87-4DEA-AF66-F3734411B5EC}"/>
    <dgm:cxn modelId="{02FA21DD-59EE-437A-A04E-568D2AEE59A4}" type="presOf" srcId="{1CAA68CF-9429-41F6-A0E9-15F73BFA8328}" destId="{97101024-C1DA-4B91-8B2D-C10E8346C95F}" srcOrd="0" destOrd="0" presId="urn:microsoft.com/office/officeart/2008/layout/LinedList"/>
    <dgm:cxn modelId="{F2F3A5EB-DDBD-4392-B4C1-654D32DDF971}" srcId="{1CAA68CF-9429-41F6-A0E9-15F73BFA8328}" destId="{3BC26B09-751B-4460-935B-0F9E82590B6F}" srcOrd="2" destOrd="0" parTransId="{C7EB12AF-A438-4C05-B1D8-D0CE977563EF}" sibTransId="{E5EE3CE5-9730-4FC1-90CE-3850C330FA1C}"/>
    <dgm:cxn modelId="{BB913FED-AD98-4D1B-B2F5-3469E19A44ED}" srcId="{1CAA68CF-9429-41F6-A0E9-15F73BFA8328}" destId="{550349B0-B995-4B7D-BEF7-964B666418F1}" srcOrd="8" destOrd="0" parTransId="{3F5F32C3-9632-4F5B-A920-0761E38D3ECF}" sibTransId="{C7F27CDD-263B-491F-8A66-98048869FA37}"/>
    <dgm:cxn modelId="{22F95DF3-35F1-411B-AE77-D6088ABF9DCE}" srcId="{1CAA68CF-9429-41F6-A0E9-15F73BFA8328}" destId="{0F6DB870-D558-4118-A52A-40DC6ED6CF49}" srcOrd="10" destOrd="0" parTransId="{4409A3AB-2CE8-41DB-B0F5-15203D8FF9CB}" sibTransId="{43E46EC6-E4C3-49FB-9F7E-766F2562A8D3}"/>
    <dgm:cxn modelId="{07D9CDF9-84AE-4B0A-BF9C-AC4A67132D78}" srcId="{1CAA68CF-9429-41F6-A0E9-15F73BFA8328}" destId="{DC2984E6-2F20-462B-B0AF-319BCCD056BA}" srcOrd="4" destOrd="0" parTransId="{6197438A-B84E-4B48-9FE5-85714DBA4E1F}" sibTransId="{E4D5D381-D120-453C-BCCF-7DF61886AD94}"/>
    <dgm:cxn modelId="{53060FFC-FC6A-4F89-9824-2FDF83D06EA4}" srcId="{1CAA68CF-9429-41F6-A0E9-15F73BFA8328}" destId="{4F820B47-421F-4FE0-8FB8-2588D1064D05}" srcOrd="5" destOrd="0" parTransId="{D8842BE8-5918-4906-BA45-B3B37CA047B8}" sibTransId="{416BC06B-D90D-4199-A733-D444AE754AB6}"/>
    <dgm:cxn modelId="{CD6FBFCB-0281-44C1-9BAC-49516DBB342A}" type="presParOf" srcId="{97101024-C1DA-4B91-8B2D-C10E8346C95F}" destId="{1F958506-7CA5-414B-9586-3B1CEA9884D5}" srcOrd="0" destOrd="0" presId="urn:microsoft.com/office/officeart/2008/layout/LinedList"/>
    <dgm:cxn modelId="{67A24F44-B615-41B0-95CE-595D1A0AB816}" type="presParOf" srcId="{97101024-C1DA-4B91-8B2D-C10E8346C95F}" destId="{213A2873-E7F3-4660-9E79-0B442823AC9C}" srcOrd="1" destOrd="0" presId="urn:microsoft.com/office/officeart/2008/layout/LinedList"/>
    <dgm:cxn modelId="{9A96F9E7-686F-49AD-9FEF-3795D4FDDBA8}" type="presParOf" srcId="{213A2873-E7F3-4660-9E79-0B442823AC9C}" destId="{6FF7C2B1-3FDB-4E7C-B48C-18C660E05F82}" srcOrd="0" destOrd="0" presId="urn:microsoft.com/office/officeart/2008/layout/LinedList"/>
    <dgm:cxn modelId="{1CCB12BC-B41A-43C2-AAB5-EDCDB35E7E9F}" type="presParOf" srcId="{213A2873-E7F3-4660-9E79-0B442823AC9C}" destId="{F25D4FA3-D320-42B2-9BBA-B8B9CDA6D55E}" srcOrd="1" destOrd="0" presId="urn:microsoft.com/office/officeart/2008/layout/LinedList"/>
    <dgm:cxn modelId="{5291D271-F1F7-4EE4-B9A0-E8767CEF5DDD}" type="presParOf" srcId="{97101024-C1DA-4B91-8B2D-C10E8346C95F}" destId="{FD984214-A602-4515-8552-2E934FE2ABD0}" srcOrd="2" destOrd="0" presId="urn:microsoft.com/office/officeart/2008/layout/LinedList"/>
    <dgm:cxn modelId="{E0CBB9F7-F517-49C4-B514-CB6B63BC96FB}" type="presParOf" srcId="{97101024-C1DA-4B91-8B2D-C10E8346C95F}" destId="{8AC61B35-36A2-46C6-8C9D-73DC598B1BB0}" srcOrd="3" destOrd="0" presId="urn:microsoft.com/office/officeart/2008/layout/LinedList"/>
    <dgm:cxn modelId="{52FF51A9-9BD2-4A35-A297-2F5D1851F25F}" type="presParOf" srcId="{8AC61B35-36A2-46C6-8C9D-73DC598B1BB0}" destId="{60124913-512E-4ABC-922F-7AC9FB9AC839}" srcOrd="0" destOrd="0" presId="urn:microsoft.com/office/officeart/2008/layout/LinedList"/>
    <dgm:cxn modelId="{6AE204A4-C85D-4E83-9817-7F943884F919}" type="presParOf" srcId="{8AC61B35-36A2-46C6-8C9D-73DC598B1BB0}" destId="{BEB826A9-1462-46B4-8CB4-3451858D437A}" srcOrd="1" destOrd="0" presId="urn:microsoft.com/office/officeart/2008/layout/LinedList"/>
    <dgm:cxn modelId="{DC01F008-7542-4517-9B7C-BAB611531546}" type="presParOf" srcId="{97101024-C1DA-4B91-8B2D-C10E8346C95F}" destId="{E11794BF-5821-4060-AD3F-4451D5FA69B7}" srcOrd="4" destOrd="0" presId="urn:microsoft.com/office/officeart/2008/layout/LinedList"/>
    <dgm:cxn modelId="{33B41441-E754-4D56-AFA3-E0C519CB31F1}" type="presParOf" srcId="{97101024-C1DA-4B91-8B2D-C10E8346C95F}" destId="{20419DC5-9D5A-4D05-B62B-BA379AC50CCA}" srcOrd="5" destOrd="0" presId="urn:microsoft.com/office/officeart/2008/layout/LinedList"/>
    <dgm:cxn modelId="{96F30E12-9D78-4AC5-AFE6-6AF7F02C2319}" type="presParOf" srcId="{20419DC5-9D5A-4D05-B62B-BA379AC50CCA}" destId="{55B70688-9B18-4E6D-B7E3-ED7C70E8B8C3}" srcOrd="0" destOrd="0" presId="urn:microsoft.com/office/officeart/2008/layout/LinedList"/>
    <dgm:cxn modelId="{A442619D-EC57-4E23-9D0A-8ACF53659DF4}" type="presParOf" srcId="{20419DC5-9D5A-4D05-B62B-BA379AC50CCA}" destId="{B10E00AF-BDEF-4BB7-B637-042B0DD5C6E8}" srcOrd="1" destOrd="0" presId="urn:microsoft.com/office/officeart/2008/layout/LinedList"/>
    <dgm:cxn modelId="{43E25E26-703F-4F10-BCA5-6D3EA6FF7963}" type="presParOf" srcId="{97101024-C1DA-4B91-8B2D-C10E8346C95F}" destId="{FF80181F-7293-4447-9135-070F18CD515A}" srcOrd="6" destOrd="0" presId="urn:microsoft.com/office/officeart/2008/layout/LinedList"/>
    <dgm:cxn modelId="{5293A690-321A-474D-B467-737631D6C309}" type="presParOf" srcId="{97101024-C1DA-4B91-8B2D-C10E8346C95F}" destId="{E975E01F-222E-4F33-A35D-229A8417452C}" srcOrd="7" destOrd="0" presId="urn:microsoft.com/office/officeart/2008/layout/LinedList"/>
    <dgm:cxn modelId="{AF616FEA-F3E5-4902-9780-AE8229AE16E4}" type="presParOf" srcId="{E975E01F-222E-4F33-A35D-229A8417452C}" destId="{67CB2099-7D0A-4673-B24A-02D28A8E1BC6}" srcOrd="0" destOrd="0" presId="urn:microsoft.com/office/officeart/2008/layout/LinedList"/>
    <dgm:cxn modelId="{B9410016-674F-4D3C-AA4B-5A3118F9BF37}" type="presParOf" srcId="{E975E01F-222E-4F33-A35D-229A8417452C}" destId="{CD6C410A-782E-488B-A6D9-4B1F84A7508B}" srcOrd="1" destOrd="0" presId="urn:microsoft.com/office/officeart/2008/layout/LinedList"/>
    <dgm:cxn modelId="{CE359A5F-6DF5-4B7A-90D5-5041FC031896}" type="presParOf" srcId="{97101024-C1DA-4B91-8B2D-C10E8346C95F}" destId="{61B1ADC3-EC88-4AC5-BC4B-2B7CE010766F}" srcOrd="8" destOrd="0" presId="urn:microsoft.com/office/officeart/2008/layout/LinedList"/>
    <dgm:cxn modelId="{4B2185E6-E44C-4BF6-93DD-5A467CB32B4D}" type="presParOf" srcId="{97101024-C1DA-4B91-8B2D-C10E8346C95F}" destId="{3DF3D2B9-9BF2-4F2C-837C-5C41CD46E5D2}" srcOrd="9" destOrd="0" presId="urn:microsoft.com/office/officeart/2008/layout/LinedList"/>
    <dgm:cxn modelId="{7B9B21F5-514F-4295-A883-B288EC0A8FB9}" type="presParOf" srcId="{3DF3D2B9-9BF2-4F2C-837C-5C41CD46E5D2}" destId="{A434425A-5506-45F8-BDFB-6B64127252EA}" srcOrd="0" destOrd="0" presId="urn:microsoft.com/office/officeart/2008/layout/LinedList"/>
    <dgm:cxn modelId="{D49DF289-B7A6-4F0D-8CD8-F254351A2599}" type="presParOf" srcId="{3DF3D2B9-9BF2-4F2C-837C-5C41CD46E5D2}" destId="{AFFFD320-E064-4D6C-8845-6B192AB83606}" srcOrd="1" destOrd="0" presId="urn:microsoft.com/office/officeart/2008/layout/LinedList"/>
    <dgm:cxn modelId="{5EA25DF9-FA98-4342-9549-89637E9BBB81}" type="presParOf" srcId="{97101024-C1DA-4B91-8B2D-C10E8346C95F}" destId="{65D75119-122C-4315-97D1-EF4A4D794C4F}" srcOrd="10" destOrd="0" presId="urn:microsoft.com/office/officeart/2008/layout/LinedList"/>
    <dgm:cxn modelId="{894314E7-5C6D-4443-8DC0-E4EB58286828}" type="presParOf" srcId="{97101024-C1DA-4B91-8B2D-C10E8346C95F}" destId="{CF1115B2-8477-4217-BE23-F47B2D56B0B7}" srcOrd="11" destOrd="0" presId="urn:microsoft.com/office/officeart/2008/layout/LinedList"/>
    <dgm:cxn modelId="{A006C48B-01E1-405E-B3F7-4D4AF78CDFEB}" type="presParOf" srcId="{CF1115B2-8477-4217-BE23-F47B2D56B0B7}" destId="{CE0AFE25-7C81-45AD-917F-A4A7508CCF6F}" srcOrd="0" destOrd="0" presId="urn:microsoft.com/office/officeart/2008/layout/LinedList"/>
    <dgm:cxn modelId="{B7E62A65-40D9-485D-BB8B-D4F010B3F64C}" type="presParOf" srcId="{CF1115B2-8477-4217-BE23-F47B2D56B0B7}" destId="{A69B6BD6-853E-41E9-A7CE-9A312F7C098D}" srcOrd="1" destOrd="0" presId="urn:microsoft.com/office/officeart/2008/layout/LinedList"/>
    <dgm:cxn modelId="{9D089A9C-54DD-491D-BB29-3B57BA7B04CB}" type="presParOf" srcId="{97101024-C1DA-4B91-8B2D-C10E8346C95F}" destId="{849E3861-1083-4DDB-AE58-4362BAF2D2E3}" srcOrd="12" destOrd="0" presId="urn:microsoft.com/office/officeart/2008/layout/LinedList"/>
    <dgm:cxn modelId="{02CFDE03-BFBA-42DC-8F08-20ECF85F25C5}" type="presParOf" srcId="{97101024-C1DA-4B91-8B2D-C10E8346C95F}" destId="{EDFCADA6-20FA-4E56-B51F-8C39871B5B1B}" srcOrd="13" destOrd="0" presId="urn:microsoft.com/office/officeart/2008/layout/LinedList"/>
    <dgm:cxn modelId="{2A8BB657-7EBB-4289-BF2B-47FEFFDDBE31}" type="presParOf" srcId="{EDFCADA6-20FA-4E56-B51F-8C39871B5B1B}" destId="{3CF75622-38A1-46C3-ADC3-34ACCEB1102D}" srcOrd="0" destOrd="0" presId="urn:microsoft.com/office/officeart/2008/layout/LinedList"/>
    <dgm:cxn modelId="{E989B1C8-12EF-47A0-9409-C68A1E6E090E}" type="presParOf" srcId="{EDFCADA6-20FA-4E56-B51F-8C39871B5B1B}" destId="{BCF2E19E-C2D5-44D8-9A97-7FF6BBDD6D02}" srcOrd="1" destOrd="0" presId="urn:microsoft.com/office/officeart/2008/layout/LinedList"/>
    <dgm:cxn modelId="{8AAA23D6-0260-4097-884D-92040D5C9E04}" type="presParOf" srcId="{97101024-C1DA-4B91-8B2D-C10E8346C95F}" destId="{1F5ABA1B-84D4-4FA8-A122-A3E65E2E2DE3}" srcOrd="14" destOrd="0" presId="urn:microsoft.com/office/officeart/2008/layout/LinedList"/>
    <dgm:cxn modelId="{88428994-7B02-4713-B1CF-D64171A85AFA}" type="presParOf" srcId="{97101024-C1DA-4B91-8B2D-C10E8346C95F}" destId="{0163D715-2578-4734-95B8-BE73C9F0924E}" srcOrd="15" destOrd="0" presId="urn:microsoft.com/office/officeart/2008/layout/LinedList"/>
    <dgm:cxn modelId="{9283ACE3-59AD-4E08-B9A6-0569C5E6B561}" type="presParOf" srcId="{0163D715-2578-4734-95B8-BE73C9F0924E}" destId="{79A11A83-C30E-449F-954A-A7F9E2EE3FF5}" srcOrd="0" destOrd="0" presId="urn:microsoft.com/office/officeart/2008/layout/LinedList"/>
    <dgm:cxn modelId="{0B042176-7A7A-4912-A42B-B0AD9E8F6DBD}" type="presParOf" srcId="{0163D715-2578-4734-95B8-BE73C9F0924E}" destId="{1E875E6C-279F-4C6D-8658-2B67D55842C4}" srcOrd="1" destOrd="0" presId="urn:microsoft.com/office/officeart/2008/layout/LinedList"/>
    <dgm:cxn modelId="{6A4B0BD9-FA99-44E4-A9DC-BD9E56326AA6}" type="presParOf" srcId="{97101024-C1DA-4B91-8B2D-C10E8346C95F}" destId="{85DCB0F5-D02E-454C-9281-FD19410A1D82}" srcOrd="16" destOrd="0" presId="urn:microsoft.com/office/officeart/2008/layout/LinedList"/>
    <dgm:cxn modelId="{4C4B484A-6C48-4082-BA07-3541E109E7C1}" type="presParOf" srcId="{97101024-C1DA-4B91-8B2D-C10E8346C95F}" destId="{F18E76C6-DC24-42F4-9FE8-2E20887BAB94}" srcOrd="17" destOrd="0" presId="urn:microsoft.com/office/officeart/2008/layout/LinedList"/>
    <dgm:cxn modelId="{A4FDE8F6-6A72-4B22-97E7-B43104DE0E5D}" type="presParOf" srcId="{F18E76C6-DC24-42F4-9FE8-2E20887BAB94}" destId="{8E214641-B35B-4B79-A637-EEB2E5232EAC}" srcOrd="0" destOrd="0" presId="urn:microsoft.com/office/officeart/2008/layout/LinedList"/>
    <dgm:cxn modelId="{BC9DE592-8423-4C9A-999C-5FEF6E2D2EA8}" type="presParOf" srcId="{F18E76C6-DC24-42F4-9FE8-2E20887BAB94}" destId="{203BB035-02BD-4342-84C2-4449868456C5}" srcOrd="1" destOrd="0" presId="urn:microsoft.com/office/officeart/2008/layout/LinedList"/>
    <dgm:cxn modelId="{0E58F891-359E-4FFB-B88C-29D70903C5E9}" type="presParOf" srcId="{97101024-C1DA-4B91-8B2D-C10E8346C95F}" destId="{28D1DC58-8216-4E02-BC82-51BF4D51D4F1}" srcOrd="18" destOrd="0" presId="urn:microsoft.com/office/officeart/2008/layout/LinedList"/>
    <dgm:cxn modelId="{D6BA0E26-9A68-44DB-BAB2-ED1AC7568606}" type="presParOf" srcId="{97101024-C1DA-4B91-8B2D-C10E8346C95F}" destId="{A2DF6CFA-6ABD-4EC8-A4E8-7960AAD2E6F2}" srcOrd="19" destOrd="0" presId="urn:microsoft.com/office/officeart/2008/layout/LinedList"/>
    <dgm:cxn modelId="{19A9D313-5D1F-4F25-8919-CC65661867E4}" type="presParOf" srcId="{A2DF6CFA-6ABD-4EC8-A4E8-7960AAD2E6F2}" destId="{4A25F65B-CFAC-4706-842B-4A0D505D9AE4}" srcOrd="0" destOrd="0" presId="urn:microsoft.com/office/officeart/2008/layout/LinedList"/>
    <dgm:cxn modelId="{6C1AF53C-377B-4EC9-BCB8-CC8CC235D2B3}" type="presParOf" srcId="{A2DF6CFA-6ABD-4EC8-A4E8-7960AAD2E6F2}" destId="{EE76BA38-4645-45B5-9D5E-0C8205B7C7DA}" srcOrd="1" destOrd="0" presId="urn:microsoft.com/office/officeart/2008/layout/LinedList"/>
    <dgm:cxn modelId="{4359C6BD-D3C6-47CA-9B79-88B121786FD9}" type="presParOf" srcId="{97101024-C1DA-4B91-8B2D-C10E8346C95F}" destId="{767EAB5A-41D9-4877-A340-4873711C5E4C}" srcOrd="20" destOrd="0" presId="urn:microsoft.com/office/officeart/2008/layout/LinedList"/>
    <dgm:cxn modelId="{E73D1BD3-5699-48DE-97E8-CB5682A28026}" type="presParOf" srcId="{97101024-C1DA-4B91-8B2D-C10E8346C95F}" destId="{B4660280-9A4E-4D0F-B454-0C5298C65845}" srcOrd="21" destOrd="0" presId="urn:microsoft.com/office/officeart/2008/layout/LinedList"/>
    <dgm:cxn modelId="{0E1C0F91-3D86-497C-9FB2-0402BDD46B02}" type="presParOf" srcId="{B4660280-9A4E-4D0F-B454-0C5298C65845}" destId="{0BE0E560-24D3-405F-968F-1D293A00421E}" srcOrd="0" destOrd="0" presId="urn:microsoft.com/office/officeart/2008/layout/LinedList"/>
    <dgm:cxn modelId="{EF1AC6F9-0E91-474D-8FC8-F2ABA7158678}" type="presParOf" srcId="{B4660280-9A4E-4D0F-B454-0C5298C65845}" destId="{049F53CC-7028-4B5A-82D2-292FB45BC0F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CC3EB-5F92-4CBC-98B3-260884BC7FEE}">
      <dsp:nvSpPr>
        <dsp:cNvPr id="0" name=""/>
        <dsp:cNvSpPr/>
      </dsp:nvSpPr>
      <dsp:spPr>
        <a:xfrm>
          <a:off x="0" y="44177"/>
          <a:ext cx="10515600" cy="26667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136633-B828-43A7-932E-D059EBE02123}">
      <dsp:nvSpPr>
        <dsp:cNvPr id="0" name=""/>
        <dsp:cNvSpPr/>
      </dsp:nvSpPr>
      <dsp:spPr>
        <a:xfrm>
          <a:off x="80668" y="104178"/>
          <a:ext cx="146813" cy="1466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24165-FC16-45B9-97CE-6C09EF4ADD0F}">
      <dsp:nvSpPr>
        <dsp:cNvPr id="0" name=""/>
        <dsp:cNvSpPr/>
      </dsp:nvSpPr>
      <dsp:spPr>
        <a:xfrm>
          <a:off x="308150" y="44177"/>
          <a:ext cx="10202703" cy="275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05" tIns="29105" rIns="29105" bIns="291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Consultant Practitioner led service to manage greater clinical complexity</a:t>
          </a:r>
          <a:endParaRPr lang="en-US" sz="1400" kern="1200" dirty="0"/>
        </a:p>
      </dsp:txBody>
      <dsp:txXfrm>
        <a:off x="308150" y="44177"/>
        <a:ext cx="10202703" cy="275006"/>
      </dsp:txXfrm>
    </dsp:sp>
    <dsp:sp modelId="{12C99D16-30C1-47A7-9561-FAFD42FEAE25}">
      <dsp:nvSpPr>
        <dsp:cNvPr id="0" name=""/>
        <dsp:cNvSpPr/>
      </dsp:nvSpPr>
      <dsp:spPr>
        <a:xfrm>
          <a:off x="0" y="387935"/>
          <a:ext cx="10515600" cy="26667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59E00-C604-4766-91D0-A175E6F450F0}">
      <dsp:nvSpPr>
        <dsp:cNvPr id="0" name=""/>
        <dsp:cNvSpPr/>
      </dsp:nvSpPr>
      <dsp:spPr>
        <a:xfrm>
          <a:off x="80668" y="447936"/>
          <a:ext cx="146813" cy="1466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14A4B-9786-445E-8E3E-5E16CD21F323}">
      <dsp:nvSpPr>
        <dsp:cNvPr id="0" name=""/>
        <dsp:cNvSpPr/>
      </dsp:nvSpPr>
      <dsp:spPr>
        <a:xfrm>
          <a:off x="308150" y="387935"/>
          <a:ext cx="10202703" cy="275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05" tIns="29105" rIns="29105" bIns="291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MDT including input from Respiratory Medicine, Primary Care, Specialist Palliative Care and Therapy</a:t>
          </a:r>
          <a:endParaRPr lang="en-US" sz="1400" kern="1200" dirty="0"/>
        </a:p>
      </dsp:txBody>
      <dsp:txXfrm>
        <a:off x="308150" y="387935"/>
        <a:ext cx="10202703" cy="275006"/>
      </dsp:txXfrm>
    </dsp:sp>
    <dsp:sp modelId="{40730803-4E08-4894-BC3E-5F78E63D7E4A}">
      <dsp:nvSpPr>
        <dsp:cNvPr id="0" name=""/>
        <dsp:cNvSpPr/>
      </dsp:nvSpPr>
      <dsp:spPr>
        <a:xfrm>
          <a:off x="0" y="731693"/>
          <a:ext cx="10515600" cy="26667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9F7610-939D-4C86-8AA6-55E64F4FDF4A}">
      <dsp:nvSpPr>
        <dsp:cNvPr id="0" name=""/>
        <dsp:cNvSpPr/>
      </dsp:nvSpPr>
      <dsp:spPr>
        <a:xfrm>
          <a:off x="80668" y="791694"/>
          <a:ext cx="146813" cy="14667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A26503-4475-4052-ACE7-074335E95CF9}">
      <dsp:nvSpPr>
        <dsp:cNvPr id="0" name=""/>
        <dsp:cNvSpPr/>
      </dsp:nvSpPr>
      <dsp:spPr>
        <a:xfrm>
          <a:off x="308150" y="731693"/>
          <a:ext cx="10202703" cy="275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05" tIns="29105" rIns="29105" bIns="291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Access to diagnostics e.g. ECG, XR, Ultrasound, CT Scan</a:t>
          </a:r>
          <a:endParaRPr lang="en-US" sz="1400" kern="1200"/>
        </a:p>
      </dsp:txBody>
      <dsp:txXfrm>
        <a:off x="308150" y="731693"/>
        <a:ext cx="10202703" cy="275006"/>
      </dsp:txXfrm>
    </dsp:sp>
    <dsp:sp modelId="{44CC10FB-336B-4E04-B6BB-EF667C080805}">
      <dsp:nvSpPr>
        <dsp:cNvPr id="0" name=""/>
        <dsp:cNvSpPr/>
      </dsp:nvSpPr>
      <dsp:spPr>
        <a:xfrm>
          <a:off x="0" y="1075451"/>
          <a:ext cx="10515600" cy="26667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0DDB4-47E6-413F-B9E7-83DFA04DDFF1}">
      <dsp:nvSpPr>
        <dsp:cNvPr id="0" name=""/>
        <dsp:cNvSpPr/>
      </dsp:nvSpPr>
      <dsp:spPr>
        <a:xfrm>
          <a:off x="80668" y="1135452"/>
          <a:ext cx="146813" cy="14667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17A8E-45B1-496C-8878-730D623046AC}">
      <dsp:nvSpPr>
        <dsp:cNvPr id="0" name=""/>
        <dsp:cNvSpPr/>
      </dsp:nvSpPr>
      <dsp:spPr>
        <a:xfrm>
          <a:off x="308150" y="1075451"/>
          <a:ext cx="10202703" cy="275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05" tIns="29105" rIns="29105" bIns="291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Remote/digital monitoring via wearable technology</a:t>
          </a:r>
          <a:endParaRPr lang="en-US" sz="1400" kern="1200"/>
        </a:p>
      </dsp:txBody>
      <dsp:txXfrm>
        <a:off x="308150" y="1075451"/>
        <a:ext cx="10202703" cy="275006"/>
      </dsp:txXfrm>
    </dsp:sp>
    <dsp:sp modelId="{CEF1CBAA-BC6E-4BF1-BF52-553C0FF241E4}">
      <dsp:nvSpPr>
        <dsp:cNvPr id="0" name=""/>
        <dsp:cNvSpPr/>
      </dsp:nvSpPr>
      <dsp:spPr>
        <a:xfrm>
          <a:off x="0" y="1419208"/>
          <a:ext cx="10515600" cy="26667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83D5D9-905C-4D1C-940C-F4016A482D88}">
      <dsp:nvSpPr>
        <dsp:cNvPr id="0" name=""/>
        <dsp:cNvSpPr/>
      </dsp:nvSpPr>
      <dsp:spPr>
        <a:xfrm>
          <a:off x="80668" y="1479210"/>
          <a:ext cx="146813" cy="14667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6E638-E3DA-467A-B128-D47671B5A389}">
      <dsp:nvSpPr>
        <dsp:cNvPr id="0" name=""/>
        <dsp:cNvSpPr/>
      </dsp:nvSpPr>
      <dsp:spPr>
        <a:xfrm>
          <a:off x="308150" y="1419208"/>
          <a:ext cx="10202703" cy="275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05" tIns="29105" rIns="29105" bIns="291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Advanced Care Planning</a:t>
          </a:r>
          <a:endParaRPr lang="en-US" sz="1400" kern="1200"/>
        </a:p>
      </dsp:txBody>
      <dsp:txXfrm>
        <a:off x="308150" y="1419208"/>
        <a:ext cx="10202703" cy="275006"/>
      </dsp:txXfrm>
    </dsp:sp>
    <dsp:sp modelId="{218A4294-C584-4655-9CEF-A84F50A35CA7}">
      <dsp:nvSpPr>
        <dsp:cNvPr id="0" name=""/>
        <dsp:cNvSpPr/>
      </dsp:nvSpPr>
      <dsp:spPr>
        <a:xfrm>
          <a:off x="0" y="1807144"/>
          <a:ext cx="10515600" cy="26301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E18C42-B7C4-4D08-B209-FF8A2693F07C}">
      <dsp:nvSpPr>
        <dsp:cNvPr id="0" name=""/>
        <dsp:cNvSpPr/>
      </dsp:nvSpPr>
      <dsp:spPr>
        <a:xfrm>
          <a:off x="80668" y="2882807"/>
          <a:ext cx="146813" cy="14667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32FB2-A1E6-45CB-A75C-90FF3F61B5F1}">
      <dsp:nvSpPr>
        <dsp:cNvPr id="0" name=""/>
        <dsp:cNvSpPr/>
      </dsp:nvSpPr>
      <dsp:spPr>
        <a:xfrm>
          <a:off x="308150" y="2944725"/>
          <a:ext cx="4732020" cy="275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05" tIns="29105" rIns="29105" bIns="291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Developing interventional pathways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308150" y="2944725"/>
        <a:ext cx="4732020" cy="275006"/>
      </dsp:txXfrm>
    </dsp:sp>
    <dsp:sp modelId="{770C9C2E-A333-4A97-8879-02B1B34BA44F}">
      <dsp:nvSpPr>
        <dsp:cNvPr id="0" name=""/>
        <dsp:cNvSpPr/>
      </dsp:nvSpPr>
      <dsp:spPr>
        <a:xfrm>
          <a:off x="5040170" y="2944725"/>
          <a:ext cx="5470683" cy="275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05" tIns="29105" rIns="29105" bIns="291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400" kern="1200" dirty="0"/>
            <a:t>-IV Fluid Bolus (Phase 1) – Pilot March/April 2024 – embedded as business as usual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400" kern="1200" dirty="0"/>
            <a:t>-IV Fluid Maintenance (Phase 2) – Pilot ?November 2024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400" kern="1200" dirty="0"/>
            <a:t>-IV Furosemide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400" kern="1200" dirty="0"/>
            <a:t>-Acute oxygen therapy (Community Acquired Pneumonia step-down)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400" kern="1200" dirty="0"/>
            <a:t>-Continuous monitoring pilot (</a:t>
          </a:r>
          <a:r>
            <a:rPr lang="en-GB" sz="1400" kern="1200" dirty="0" err="1"/>
            <a:t>Vitalerter</a:t>
          </a:r>
          <a:r>
            <a:rPr lang="en-GB" sz="1400" kern="1200" dirty="0"/>
            <a:t>) – HR, RR, Sp02, Falls Detection July 2024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400" kern="1200" dirty="0"/>
            <a:t>-Early stages of discussing mobile x-ray at home</a:t>
          </a:r>
          <a:endParaRPr lang="en-US" sz="1400" kern="1200" dirty="0"/>
        </a:p>
      </dsp:txBody>
      <dsp:txXfrm>
        <a:off x="5040170" y="2944725"/>
        <a:ext cx="5470683" cy="2750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82C59-AC60-4E62-96AD-8EE99A7EFCED}">
      <dsp:nvSpPr>
        <dsp:cNvPr id="0" name=""/>
        <dsp:cNvSpPr/>
      </dsp:nvSpPr>
      <dsp:spPr>
        <a:xfrm>
          <a:off x="4039" y="11550"/>
          <a:ext cx="1968242" cy="2646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D09AE-4D54-4E4E-966D-17878C23D4A8}">
      <dsp:nvSpPr>
        <dsp:cNvPr id="0" name=""/>
        <dsp:cNvSpPr/>
      </dsp:nvSpPr>
      <dsp:spPr>
        <a:xfrm>
          <a:off x="222732" y="219309"/>
          <a:ext cx="1968242" cy="2646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24-hour service for past 2 years</a:t>
          </a:r>
          <a:endParaRPr lang="en-US" sz="1800" kern="1200"/>
        </a:p>
      </dsp:txBody>
      <dsp:txXfrm>
        <a:off x="280380" y="276957"/>
        <a:ext cx="1852946" cy="2530964"/>
      </dsp:txXfrm>
    </dsp:sp>
    <dsp:sp modelId="{B71BDC79-E6E8-4535-A0FA-3298FEF88485}">
      <dsp:nvSpPr>
        <dsp:cNvPr id="0" name=""/>
        <dsp:cNvSpPr/>
      </dsp:nvSpPr>
      <dsp:spPr>
        <a:xfrm>
          <a:off x="2409668" y="11550"/>
          <a:ext cx="1968242" cy="2646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C73BDE-AF7E-4362-B397-984C78D37E46}">
      <dsp:nvSpPr>
        <dsp:cNvPr id="0" name=""/>
        <dsp:cNvSpPr/>
      </dsp:nvSpPr>
      <dsp:spPr>
        <a:xfrm>
          <a:off x="2628362" y="219309"/>
          <a:ext cx="1968242" cy="2646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160 Virtual Beds – Occupancy between 65-80%</a:t>
          </a:r>
          <a:endParaRPr lang="en-US" sz="1800" kern="1200"/>
        </a:p>
      </dsp:txBody>
      <dsp:txXfrm>
        <a:off x="2686010" y="276957"/>
        <a:ext cx="1852946" cy="2530964"/>
      </dsp:txXfrm>
    </dsp:sp>
    <dsp:sp modelId="{84DAC336-4B16-4A0F-8499-9A06790A42E4}">
      <dsp:nvSpPr>
        <dsp:cNvPr id="0" name=""/>
        <dsp:cNvSpPr/>
      </dsp:nvSpPr>
      <dsp:spPr>
        <a:xfrm>
          <a:off x="4815298" y="11550"/>
          <a:ext cx="1968242" cy="2646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280AB7-1B3F-4716-8F17-C3ABECC9DE3F}">
      <dsp:nvSpPr>
        <dsp:cNvPr id="0" name=""/>
        <dsp:cNvSpPr/>
      </dsp:nvSpPr>
      <dsp:spPr>
        <a:xfrm>
          <a:off x="5033991" y="219309"/>
          <a:ext cx="1968242" cy="2646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Small ED Front Door team pulling patients out Mon-Fri</a:t>
          </a:r>
          <a:endParaRPr lang="en-US" sz="1800" kern="1200"/>
        </a:p>
      </dsp:txBody>
      <dsp:txXfrm>
        <a:off x="5091639" y="276957"/>
        <a:ext cx="1852946" cy="2530964"/>
      </dsp:txXfrm>
    </dsp:sp>
    <dsp:sp modelId="{FAE86F38-D123-4761-8B93-67D8ACE2013D}">
      <dsp:nvSpPr>
        <dsp:cNvPr id="0" name=""/>
        <dsp:cNvSpPr/>
      </dsp:nvSpPr>
      <dsp:spPr>
        <a:xfrm>
          <a:off x="7220927" y="11550"/>
          <a:ext cx="1968242" cy="41204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DF8F8-F24D-4974-9438-655502A8F193}">
      <dsp:nvSpPr>
        <dsp:cNvPr id="0" name=""/>
        <dsp:cNvSpPr/>
      </dsp:nvSpPr>
      <dsp:spPr>
        <a:xfrm>
          <a:off x="7439621" y="219309"/>
          <a:ext cx="1968242" cy="4120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Referral Sources: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Self (known patients)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GP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NWAS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Secondary Care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Care Homes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Other Trusted Assessors (e.g. Social Workers, Carers, Speciality Teams)</a:t>
          </a:r>
          <a:endParaRPr lang="en-US" sz="1800" kern="1200" dirty="0"/>
        </a:p>
      </dsp:txBody>
      <dsp:txXfrm>
        <a:off x="7497269" y="276957"/>
        <a:ext cx="1852946" cy="4005181"/>
      </dsp:txXfrm>
    </dsp:sp>
    <dsp:sp modelId="{B27833A8-8F4F-47EB-BB9A-CAC2F2337ACF}">
      <dsp:nvSpPr>
        <dsp:cNvPr id="0" name=""/>
        <dsp:cNvSpPr/>
      </dsp:nvSpPr>
      <dsp:spPr>
        <a:xfrm>
          <a:off x="9626556" y="11550"/>
          <a:ext cx="1968242" cy="260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BBCEE-51E8-4117-927B-09B1911CA308}">
      <dsp:nvSpPr>
        <dsp:cNvPr id="0" name=""/>
        <dsp:cNvSpPr/>
      </dsp:nvSpPr>
      <dsp:spPr>
        <a:xfrm>
          <a:off x="9845250" y="219309"/>
          <a:ext cx="1968242" cy="260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Supported by SPA Service which combines Health &amp; Social care provision (Crisis Care/Social Work assessment)</a:t>
          </a:r>
        </a:p>
      </dsp:txBody>
      <dsp:txXfrm>
        <a:off x="9902898" y="276957"/>
        <a:ext cx="1852946" cy="24903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58506-7CA5-414B-9586-3B1CEA9884D5}">
      <dsp:nvSpPr>
        <dsp:cNvPr id="0" name=""/>
        <dsp:cNvSpPr/>
      </dsp:nvSpPr>
      <dsp:spPr>
        <a:xfrm>
          <a:off x="0" y="242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7C2B1-3FDB-4E7C-B48C-18C660E05F82}">
      <dsp:nvSpPr>
        <dsp:cNvPr id="0" name=""/>
        <dsp:cNvSpPr/>
      </dsp:nvSpPr>
      <dsp:spPr>
        <a:xfrm>
          <a:off x="0" y="2429"/>
          <a:ext cx="10515600" cy="45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4 Consultant Practitioners – ED, Critical Care Outreach/Acute Care and Community background</a:t>
          </a:r>
          <a:endParaRPr lang="en-US" sz="2000" kern="1200"/>
        </a:p>
      </dsp:txBody>
      <dsp:txXfrm>
        <a:off x="0" y="2429"/>
        <a:ext cx="10515600" cy="451909"/>
      </dsp:txXfrm>
    </dsp:sp>
    <dsp:sp modelId="{FD984214-A602-4515-8552-2E934FE2ABD0}">
      <dsp:nvSpPr>
        <dsp:cNvPr id="0" name=""/>
        <dsp:cNvSpPr/>
      </dsp:nvSpPr>
      <dsp:spPr>
        <a:xfrm>
          <a:off x="0" y="45433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24913-512E-4ABC-922F-7AC9FB9AC839}">
      <dsp:nvSpPr>
        <dsp:cNvPr id="0" name=""/>
        <dsp:cNvSpPr/>
      </dsp:nvSpPr>
      <dsp:spPr>
        <a:xfrm>
          <a:off x="0" y="454338"/>
          <a:ext cx="10515600" cy="45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1 x Respiratory Consultant 2 PA’s </a:t>
          </a:r>
          <a:endParaRPr lang="en-US" sz="2000" kern="1200"/>
        </a:p>
      </dsp:txBody>
      <dsp:txXfrm>
        <a:off x="0" y="454338"/>
        <a:ext cx="10515600" cy="451909"/>
      </dsp:txXfrm>
    </dsp:sp>
    <dsp:sp modelId="{E11794BF-5821-4060-AD3F-4451D5FA69B7}">
      <dsp:nvSpPr>
        <dsp:cNvPr id="0" name=""/>
        <dsp:cNvSpPr/>
      </dsp:nvSpPr>
      <dsp:spPr>
        <a:xfrm>
          <a:off x="0" y="90624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70688-9B18-4E6D-B7E3-ED7C70E8B8C3}">
      <dsp:nvSpPr>
        <dsp:cNvPr id="0" name=""/>
        <dsp:cNvSpPr/>
      </dsp:nvSpPr>
      <dsp:spPr>
        <a:xfrm>
          <a:off x="0" y="906248"/>
          <a:ext cx="10515600" cy="45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1 x GP Medical Lead 6 PA’s</a:t>
          </a:r>
          <a:endParaRPr lang="en-US" sz="2000" kern="1200"/>
        </a:p>
      </dsp:txBody>
      <dsp:txXfrm>
        <a:off x="0" y="906248"/>
        <a:ext cx="10515600" cy="451909"/>
      </dsp:txXfrm>
    </dsp:sp>
    <dsp:sp modelId="{FF80181F-7293-4447-9135-070F18CD515A}">
      <dsp:nvSpPr>
        <dsp:cNvPr id="0" name=""/>
        <dsp:cNvSpPr/>
      </dsp:nvSpPr>
      <dsp:spPr>
        <a:xfrm>
          <a:off x="0" y="135815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CB2099-7D0A-4673-B24A-02D28A8E1BC6}">
      <dsp:nvSpPr>
        <dsp:cNvPr id="0" name=""/>
        <dsp:cNvSpPr/>
      </dsp:nvSpPr>
      <dsp:spPr>
        <a:xfrm>
          <a:off x="0" y="1358157"/>
          <a:ext cx="10515600" cy="45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2 x GP 4 PA total</a:t>
          </a:r>
          <a:endParaRPr lang="en-US" sz="2000" kern="1200"/>
        </a:p>
      </dsp:txBody>
      <dsp:txXfrm>
        <a:off x="0" y="1358157"/>
        <a:ext cx="10515600" cy="451909"/>
      </dsp:txXfrm>
    </dsp:sp>
    <dsp:sp modelId="{61B1ADC3-EC88-4AC5-BC4B-2B7CE010766F}">
      <dsp:nvSpPr>
        <dsp:cNvPr id="0" name=""/>
        <dsp:cNvSpPr/>
      </dsp:nvSpPr>
      <dsp:spPr>
        <a:xfrm>
          <a:off x="0" y="181006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4425A-5506-45F8-BDFB-6B64127252EA}">
      <dsp:nvSpPr>
        <dsp:cNvPr id="0" name=""/>
        <dsp:cNvSpPr/>
      </dsp:nvSpPr>
      <dsp:spPr>
        <a:xfrm>
          <a:off x="0" y="1810066"/>
          <a:ext cx="10515600" cy="45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2 x ST5 Frailty Doctors, 2 GPST trainees</a:t>
          </a:r>
          <a:endParaRPr lang="en-US" sz="2000" kern="1200"/>
        </a:p>
      </dsp:txBody>
      <dsp:txXfrm>
        <a:off x="0" y="1810066"/>
        <a:ext cx="10515600" cy="451909"/>
      </dsp:txXfrm>
    </dsp:sp>
    <dsp:sp modelId="{65D75119-122C-4315-97D1-EF4A4D794C4F}">
      <dsp:nvSpPr>
        <dsp:cNvPr id="0" name=""/>
        <dsp:cNvSpPr/>
      </dsp:nvSpPr>
      <dsp:spPr>
        <a:xfrm>
          <a:off x="0" y="226197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AFE25-7C81-45AD-917F-A4A7508CCF6F}">
      <dsp:nvSpPr>
        <dsp:cNvPr id="0" name=""/>
        <dsp:cNvSpPr/>
      </dsp:nvSpPr>
      <dsp:spPr>
        <a:xfrm>
          <a:off x="0" y="2261976"/>
          <a:ext cx="10515600" cy="45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7 x Advanced Clinical Practitioner, 1 x Trainee (Jan 2025)</a:t>
          </a:r>
          <a:endParaRPr lang="en-US" sz="2000" kern="1200"/>
        </a:p>
      </dsp:txBody>
      <dsp:txXfrm>
        <a:off x="0" y="2261976"/>
        <a:ext cx="10515600" cy="451909"/>
      </dsp:txXfrm>
    </dsp:sp>
    <dsp:sp modelId="{849E3861-1083-4DDB-AE58-4362BAF2D2E3}">
      <dsp:nvSpPr>
        <dsp:cNvPr id="0" name=""/>
        <dsp:cNvSpPr/>
      </dsp:nvSpPr>
      <dsp:spPr>
        <a:xfrm>
          <a:off x="0" y="2713885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75622-38A1-46C3-ADC3-34ACCEB1102D}">
      <dsp:nvSpPr>
        <dsp:cNvPr id="0" name=""/>
        <dsp:cNvSpPr/>
      </dsp:nvSpPr>
      <dsp:spPr>
        <a:xfrm>
          <a:off x="0" y="2713885"/>
          <a:ext cx="10515600" cy="45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17 x Band 7 Senior Community Practitioners</a:t>
          </a:r>
          <a:endParaRPr lang="en-US" sz="2000" kern="1200"/>
        </a:p>
      </dsp:txBody>
      <dsp:txXfrm>
        <a:off x="0" y="2713885"/>
        <a:ext cx="10515600" cy="451909"/>
      </dsp:txXfrm>
    </dsp:sp>
    <dsp:sp modelId="{1F5ABA1B-84D4-4FA8-A122-A3E65E2E2DE3}">
      <dsp:nvSpPr>
        <dsp:cNvPr id="0" name=""/>
        <dsp:cNvSpPr/>
      </dsp:nvSpPr>
      <dsp:spPr>
        <a:xfrm>
          <a:off x="0" y="3165795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A11A83-C30E-449F-954A-A7F9E2EE3FF5}">
      <dsp:nvSpPr>
        <dsp:cNvPr id="0" name=""/>
        <dsp:cNvSpPr/>
      </dsp:nvSpPr>
      <dsp:spPr>
        <a:xfrm>
          <a:off x="0" y="3165795"/>
          <a:ext cx="10515600" cy="45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28 x Band 6 Community Practitioners</a:t>
          </a:r>
          <a:endParaRPr lang="en-US" sz="2000" kern="1200"/>
        </a:p>
      </dsp:txBody>
      <dsp:txXfrm>
        <a:off x="0" y="3165795"/>
        <a:ext cx="10515600" cy="451909"/>
      </dsp:txXfrm>
    </dsp:sp>
    <dsp:sp modelId="{85DCB0F5-D02E-454C-9281-FD19410A1D82}">
      <dsp:nvSpPr>
        <dsp:cNvPr id="0" name=""/>
        <dsp:cNvSpPr/>
      </dsp:nvSpPr>
      <dsp:spPr>
        <a:xfrm>
          <a:off x="0" y="361770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14641-B35B-4B79-A637-EEB2E5232EAC}">
      <dsp:nvSpPr>
        <dsp:cNvPr id="0" name=""/>
        <dsp:cNvSpPr/>
      </dsp:nvSpPr>
      <dsp:spPr>
        <a:xfrm>
          <a:off x="0" y="3617704"/>
          <a:ext cx="10515600" cy="45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10 x Therapy Practitioners (OT/PT – Band 7-5)</a:t>
          </a:r>
          <a:endParaRPr lang="en-US" sz="2000" kern="1200"/>
        </a:p>
      </dsp:txBody>
      <dsp:txXfrm>
        <a:off x="0" y="3617704"/>
        <a:ext cx="10515600" cy="451909"/>
      </dsp:txXfrm>
    </dsp:sp>
    <dsp:sp modelId="{28D1DC58-8216-4E02-BC82-51BF4D51D4F1}">
      <dsp:nvSpPr>
        <dsp:cNvPr id="0" name=""/>
        <dsp:cNvSpPr/>
      </dsp:nvSpPr>
      <dsp:spPr>
        <a:xfrm>
          <a:off x="0" y="406961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5F65B-CFAC-4706-842B-4A0D505D9AE4}">
      <dsp:nvSpPr>
        <dsp:cNvPr id="0" name=""/>
        <dsp:cNvSpPr/>
      </dsp:nvSpPr>
      <dsp:spPr>
        <a:xfrm>
          <a:off x="0" y="4069613"/>
          <a:ext cx="10515600" cy="45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13 x Band 4 Assistant Practitioners / Nurse Associates</a:t>
          </a:r>
          <a:endParaRPr lang="en-US" sz="2000" kern="1200"/>
        </a:p>
      </dsp:txBody>
      <dsp:txXfrm>
        <a:off x="0" y="4069613"/>
        <a:ext cx="10515600" cy="451909"/>
      </dsp:txXfrm>
    </dsp:sp>
    <dsp:sp modelId="{767EAB5A-41D9-4877-A340-4873711C5E4C}">
      <dsp:nvSpPr>
        <dsp:cNvPr id="0" name=""/>
        <dsp:cNvSpPr/>
      </dsp:nvSpPr>
      <dsp:spPr>
        <a:xfrm>
          <a:off x="0" y="452152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E0E560-24D3-405F-968F-1D293A00421E}">
      <dsp:nvSpPr>
        <dsp:cNvPr id="0" name=""/>
        <dsp:cNvSpPr/>
      </dsp:nvSpPr>
      <dsp:spPr>
        <a:xfrm>
          <a:off x="0" y="4521523"/>
          <a:ext cx="10515600" cy="45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1 x Mental Health Practitioner (NMP – Band 7)</a:t>
          </a:r>
          <a:endParaRPr lang="en-US" sz="2000" kern="1200"/>
        </a:p>
      </dsp:txBody>
      <dsp:txXfrm>
        <a:off x="0" y="4521523"/>
        <a:ext cx="10515600" cy="451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85C42-99AE-3A6C-D73C-F8F5BE78E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4E89C-98A6-ABA8-19E0-5E6F5814E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F93FC-5E47-26D0-0371-825AFD060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ACD0-A47F-45E5-8984-BB5ED5A0421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51CBE-5764-90AE-9A6F-CF75929C2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BFD82-00C1-98DD-AE0D-ABD79600A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CBD-CEB5-4706-9958-6C2FCE61D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13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57C3A-3BF6-FBF3-9AA5-986FAA7E7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C0F45C-F453-FE37-72AC-7DE103CBF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9F6FE-86CF-54A1-BE69-4E84E48A0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ACD0-A47F-45E5-8984-BB5ED5A0421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24B32-DC00-939F-BF50-477D52A6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7C4F8-3151-21D6-D7D7-6A1888DDB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CBD-CEB5-4706-9958-6C2FCE61D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77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BCEA33-2DCB-A796-E3A5-082ABE2807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928322-5535-2B3B-0A2E-2CD5179D1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6053A-6F6E-C68E-DA27-7070C2295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ACD0-A47F-45E5-8984-BB5ED5A0421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B12A7-1EA9-E026-96A1-2F6B01B5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E68D4-D97E-EF9E-1AE8-A6379C080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CBD-CEB5-4706-9958-6C2FCE61D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48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5D985-852D-D37F-7254-5D6289475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340B4-687C-B178-72D0-C6C9D2EC6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FBEFF-54ED-1B28-568A-C630D73EA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ACD0-A47F-45E5-8984-BB5ED5A0421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7FD91-C760-4141-CD6A-9AB6F5F03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3921A-1683-ED9D-6873-D97F65F9F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CBD-CEB5-4706-9958-6C2FCE61D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75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AD182-2A0F-E1F7-9381-7DED698CE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443F0-067D-E048-CCA1-A56AE124F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69A05-4B19-2D4E-B23D-DF8C236B1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ACD0-A47F-45E5-8984-BB5ED5A0421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518A2-6169-3E68-9E78-EDD11A0F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542AA-0A4D-DAD2-9723-07C109A5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CBD-CEB5-4706-9958-6C2FCE61D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18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A27DE-9273-C122-120D-AE043B4A2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2A2D3-47F4-A785-BB64-D546563E7D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037E6-DEF3-4185-95D4-B37327049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D3A9D-9AF9-F82F-F2D4-2D03C2FC5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ACD0-A47F-45E5-8984-BB5ED5A0421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96469-E952-0935-1797-706F14998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F1B0F-243F-B9BA-26D5-1EF0B41B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CBD-CEB5-4706-9958-6C2FCE61D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91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7711D-02E2-FCF9-CF55-C66B488DB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111B5-BA80-D10C-4F5E-5C5A7693B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7BA495-7901-8C1A-14F9-7511A6C80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E11C08-93F7-342C-7614-35E6743F3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A39EE0-474E-B15E-3937-8BACAE1369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B958C8-0E5B-9AC3-8DC6-006662272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ACD0-A47F-45E5-8984-BB5ED5A0421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9FA8A4-8252-DE52-3215-31BF3D24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E58AA-8337-0FE2-1B0F-5B3DD887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CBD-CEB5-4706-9958-6C2FCE61D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1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C119D-023D-9E03-460E-8A7541264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D0B9F5-F436-EEB1-3EED-5541F97D3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ACD0-A47F-45E5-8984-BB5ED5A0421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D6AC1E-B445-535B-A93A-DF75CAE7B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D0E600-4C9A-1ED1-8327-FD8D26DCA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CBD-CEB5-4706-9958-6C2FCE61D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62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065C4-4BA6-C1D7-9618-B6433FBE3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ACD0-A47F-45E5-8984-BB5ED5A0421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3BBB1A-51D4-4A46-8BFE-F6D50F444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03C33-9952-796C-3A85-AF5F62269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CBD-CEB5-4706-9958-6C2FCE61D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30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7495C-D69B-201C-5587-5919965E3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C794C-6897-B204-EF1F-0EBD7E292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6770F-908B-5C98-A503-3BD094FE7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C996C-8D45-5D1E-45C1-C90C3E745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ACD0-A47F-45E5-8984-BB5ED5A0421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BCE69-E91B-4538-EEBB-9A6F6955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3EB07-A79F-E15E-49B4-DFB8E070F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CBD-CEB5-4706-9958-6C2FCE61D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89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66873-250D-628C-D419-02D8DED85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3B15DB-7D84-37B9-DBDB-010B14A11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585877-D616-A639-0DEE-F0B29D9A2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AE399-757F-4EA5-1AF5-AF324166C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ACD0-A47F-45E5-8984-BB5ED5A0421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35F7F6-AD6E-6006-157E-1444BA78F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D7D62-5E18-AB84-C50C-C7591C88C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CBD-CEB5-4706-9958-6C2FCE61D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44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3F16CE-6D2D-F7C6-54CD-18531724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66FC3-F6FB-2BD0-2E80-83267AFC0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717C6-93CC-C321-891A-99B38E90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2ACD0-A47F-45E5-8984-BB5ED5A0421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EFAA7-A268-CB36-2791-67C217616F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38C12-B953-7E7E-E609-A6FE6B0DAD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D8CBD-CEB5-4706-9958-6C2FCE61D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1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L:\Communications Data Centre\Communications\#Branding\ELHT Logos 2020\Working Document Files\ELHT logo_no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953" y="0"/>
            <a:ext cx="35941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9416" y="1371075"/>
            <a:ext cx="1006692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 Home Support Service (IHSS)</a:t>
            </a:r>
          </a:p>
          <a:p>
            <a:endParaRPr lang="en-GB" sz="8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86474"/>
            <a:ext cx="12192000" cy="2371527"/>
          </a:xfrm>
          <a:prstGeom prst="rect">
            <a:avLst/>
          </a:prstGeom>
        </p:spPr>
      </p:pic>
      <p:pic>
        <p:nvPicPr>
          <p:cNvPr id="3" name="Picture 2" descr="L:\Communications Data Centre\Communications\#Branding\SPE\SPE_logo_WHITE_1000x105p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6309618"/>
            <a:ext cx="3048000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7814C3-717C-B7A4-1D43-072C170BFE58}"/>
              </a:ext>
            </a:extLst>
          </p:cNvPr>
          <p:cNvSpPr txBox="1"/>
          <p:nvPr/>
        </p:nvSpPr>
        <p:spPr>
          <a:xfrm>
            <a:off x="1931368" y="3732827"/>
            <a:ext cx="86778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72C6"/>
                </a:solidFill>
              </a:rPr>
              <a:t>2-Hour Urgent Community Response &amp; Hospital at Home Provider</a:t>
            </a:r>
          </a:p>
          <a:p>
            <a:pPr algn="ctr"/>
            <a:endParaRPr lang="en-GB" sz="2400" dirty="0">
              <a:solidFill>
                <a:srgbClr val="0072C6"/>
              </a:solidFill>
            </a:endParaRPr>
          </a:p>
          <a:p>
            <a:pPr algn="ctr"/>
            <a:r>
              <a:rPr lang="en-GB" sz="2400" dirty="0">
                <a:solidFill>
                  <a:srgbClr val="0072C6"/>
                </a:solidFill>
              </a:rPr>
              <a:t>Matthew Morrissey – Consultant Practitioner</a:t>
            </a:r>
          </a:p>
        </p:txBody>
      </p:sp>
    </p:spTree>
    <p:extLst>
      <p:ext uri="{BB962C8B-B14F-4D97-AF65-F5344CB8AC3E}">
        <p14:creationId xmlns:p14="http://schemas.microsoft.com/office/powerpoint/2010/main" val="94654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42D02673-7AC6-EE03-DECE-A6757E81A7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2214" y="198120"/>
            <a:ext cx="11487573" cy="64617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50C809-BCC8-5619-0B29-094F07FF98D4}"/>
              </a:ext>
            </a:extLst>
          </p:cNvPr>
          <p:cNvSpPr txBox="1"/>
          <p:nvPr/>
        </p:nvSpPr>
        <p:spPr>
          <a:xfrm>
            <a:off x="1773619" y="451465"/>
            <a:ext cx="284870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solidFill>
                  <a:schemeClr val="bg1"/>
                </a:solidFill>
              </a:rPr>
              <a:t>Referral Process and Opening Times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134B1B-47EC-5A81-6501-0796BE73566D}"/>
              </a:ext>
            </a:extLst>
          </p:cNvPr>
          <p:cNvSpPr txBox="1"/>
          <p:nvPr/>
        </p:nvSpPr>
        <p:spPr>
          <a:xfrm>
            <a:off x="919782" y="923655"/>
            <a:ext cx="47741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If your patient needs an Urgent Community Response (UCR) / Hospital at Home assessment and is aged 18 or over, then please contact the community services single point of access via Intermediate Care Allocation Team (ICAT) on 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4B155C-1306-C670-4CBC-97DDEBFE9F86}"/>
              </a:ext>
            </a:extLst>
          </p:cNvPr>
          <p:cNvSpPr txBox="1"/>
          <p:nvPr/>
        </p:nvSpPr>
        <p:spPr>
          <a:xfrm>
            <a:off x="2435585" y="1540826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>
                <a:solidFill>
                  <a:srgbClr val="C00000"/>
                </a:solidFill>
              </a:rPr>
              <a:t>01282 805989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FBC228-D8CB-4F14-800B-D30B608D3D1E}"/>
              </a:ext>
            </a:extLst>
          </p:cNvPr>
          <p:cNvSpPr txBox="1"/>
          <p:nvPr/>
        </p:nvSpPr>
        <p:spPr>
          <a:xfrm>
            <a:off x="848444" y="2026593"/>
            <a:ext cx="4699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Response times are based on clinical need and can be </a:t>
            </a:r>
            <a:r>
              <a:rPr lang="en-GB" sz="1200" b="1" dirty="0">
                <a:solidFill>
                  <a:schemeClr val="bg1"/>
                </a:solidFill>
              </a:rPr>
              <a:t>within 2 hours </a:t>
            </a:r>
            <a:r>
              <a:rPr lang="en-GB" sz="1200" dirty="0">
                <a:solidFill>
                  <a:schemeClr val="bg1"/>
                </a:solidFill>
              </a:rPr>
              <a:t>from point of referral to ICAT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1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Visits are available </a:t>
            </a:r>
            <a:r>
              <a:rPr lang="en-GB" sz="1200" b="1" u="sng" dirty="0">
                <a:solidFill>
                  <a:srgbClr val="C00000"/>
                </a:solidFill>
              </a:rPr>
              <a:t>24 hours/day over any 7 day period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07D49C-2512-671E-9C0B-8906014CB2EB}"/>
              </a:ext>
            </a:extLst>
          </p:cNvPr>
          <p:cNvSpPr txBox="1"/>
          <p:nvPr/>
        </p:nvSpPr>
        <p:spPr>
          <a:xfrm>
            <a:off x="8184665" y="409365"/>
            <a:ext cx="16697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50" dirty="0">
                <a:solidFill>
                  <a:schemeClr val="bg1"/>
                </a:solidFill>
              </a:rPr>
              <a:t>Typical Presentations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A79E8B-F312-B157-90E1-A578CFB60C16}"/>
              </a:ext>
            </a:extLst>
          </p:cNvPr>
          <p:cNvSpPr txBox="1"/>
          <p:nvPr/>
        </p:nvSpPr>
        <p:spPr>
          <a:xfrm>
            <a:off x="6489910" y="773614"/>
            <a:ext cx="47415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Acute deterioration in functional ability – at risk of hospital admission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Exacerbation of long-term condition, at risk of hospital  admission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Acute social care/carer crisis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Falls due to non-medical (extrinsic) cause without apparent injury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Clinical conditions may include: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0040C8-8136-B27A-D9C8-39BFE1B0EB72}"/>
              </a:ext>
            </a:extLst>
          </p:cNvPr>
          <p:cNvSpPr txBox="1"/>
          <p:nvPr/>
        </p:nvSpPr>
        <p:spPr>
          <a:xfrm>
            <a:off x="6644500" y="1765586"/>
            <a:ext cx="278731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chemeClr val="bg1"/>
                </a:solidFill>
              </a:rPr>
              <a:t>Acute exacerbation of COPD/LRTI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chemeClr val="bg1"/>
                </a:solidFill>
              </a:rPr>
              <a:t>Suspected decompensated Heart Failure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chemeClr val="bg1"/>
                </a:solidFill>
              </a:rPr>
              <a:t>Urinary Tract Infection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chemeClr val="bg1"/>
                </a:solidFill>
              </a:rPr>
              <a:t>Delirium/Acute Confusion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chemeClr val="bg1"/>
                </a:solidFill>
              </a:rPr>
              <a:t>Acute diarrhoea/vomiting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chemeClr val="bg1"/>
                </a:solidFill>
              </a:rPr>
              <a:t>Monitoring of electrolyte abnormalities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chemeClr val="bg1"/>
                </a:solidFill>
              </a:rPr>
              <a:t>Acute Skin Infection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F2590E-BE02-7652-8343-2D0F1D2CF60C}"/>
              </a:ext>
            </a:extLst>
          </p:cNvPr>
          <p:cNvSpPr txBox="1"/>
          <p:nvPr/>
        </p:nvSpPr>
        <p:spPr>
          <a:xfrm>
            <a:off x="2164583" y="3185204"/>
            <a:ext cx="822783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dirty="0">
                <a:solidFill>
                  <a:schemeClr val="bg1"/>
                </a:solidFill>
              </a:rPr>
              <a:t>INTENSIVE HOME SUPPORT SERVICE : </a:t>
            </a:r>
            <a:r>
              <a:rPr lang="en-GB" sz="2700" b="1" u="sng" dirty="0">
                <a:solidFill>
                  <a:srgbClr val="C00000"/>
                </a:solidFill>
              </a:rPr>
              <a:t>01282 805989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BB7EBE-7F07-38B5-80CF-D9915CE0F79E}"/>
              </a:ext>
            </a:extLst>
          </p:cNvPr>
          <p:cNvSpPr txBox="1"/>
          <p:nvPr/>
        </p:nvSpPr>
        <p:spPr>
          <a:xfrm>
            <a:off x="2612877" y="3821783"/>
            <a:ext cx="117019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50" dirty="0">
                <a:solidFill>
                  <a:schemeClr val="bg1"/>
                </a:solidFill>
              </a:rPr>
              <a:t>Interventions: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1B0BB9-60AD-2128-7782-5704EA0515E6}"/>
              </a:ext>
            </a:extLst>
          </p:cNvPr>
          <p:cNvSpPr txBox="1"/>
          <p:nvPr/>
        </p:nvSpPr>
        <p:spPr>
          <a:xfrm>
            <a:off x="690424" y="4121865"/>
            <a:ext cx="50228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25" dirty="0">
                <a:solidFill>
                  <a:schemeClr val="bg1"/>
                </a:solidFill>
              </a:rPr>
              <a:t>   </a:t>
            </a:r>
            <a:r>
              <a:rPr lang="en-GB" sz="1000" dirty="0">
                <a:solidFill>
                  <a:schemeClr val="bg1"/>
                </a:solidFill>
              </a:rPr>
              <a:t>The service will assess patients’ individual health needs to identify the care they require.</a:t>
            </a:r>
          </a:p>
          <a:p>
            <a:r>
              <a:rPr lang="en-GB" sz="1000" dirty="0">
                <a:solidFill>
                  <a:schemeClr val="bg1"/>
                </a:solidFill>
              </a:rPr>
              <a:t>This will involve a full holistic assessment, providing any necessary equipment and agreeing </a:t>
            </a:r>
          </a:p>
          <a:p>
            <a:r>
              <a:rPr lang="en-GB" sz="1000" dirty="0">
                <a:solidFill>
                  <a:schemeClr val="bg1"/>
                </a:solidFill>
              </a:rPr>
              <a:t>                                                                     a plan of care with the patient.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3A8F58-089F-54E1-C68E-C3F440BE4DE2}"/>
              </a:ext>
            </a:extLst>
          </p:cNvPr>
          <p:cNvSpPr txBox="1"/>
          <p:nvPr/>
        </p:nvSpPr>
        <p:spPr>
          <a:xfrm>
            <a:off x="690424" y="4652209"/>
            <a:ext cx="50228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As part of this, interventions may include:</a:t>
            </a:r>
          </a:p>
          <a:p>
            <a:endParaRPr lang="en-GB" sz="1100" dirty="0">
              <a:solidFill>
                <a:schemeClr val="bg1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</a:rPr>
              <a:t>Advanced assessment, clinical examination, diagnosis &amp; non-medical prescribing.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</a:rPr>
              <a:t>Obtaining blood for laboratory analysis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</a:rPr>
              <a:t>Monitoring, including blood pressure and temperature, ECG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</a:rPr>
              <a:t>Support, information and education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</a:rPr>
              <a:t>Therapy assessment and equipment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</a:rPr>
              <a:t>Mental health management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</a:rPr>
              <a:t>Daily MDT with access to a GP and Hospital Doctor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bg1"/>
                </a:solidFill>
              </a:rPr>
              <a:t>Commission crisis care packages via ICAT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4172AA-8170-56C7-8371-D6E4B270E2FD}"/>
              </a:ext>
            </a:extLst>
          </p:cNvPr>
          <p:cNvSpPr txBox="1"/>
          <p:nvPr/>
        </p:nvSpPr>
        <p:spPr>
          <a:xfrm>
            <a:off x="8607962" y="3870608"/>
            <a:ext cx="95019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50" dirty="0">
                <a:solidFill>
                  <a:schemeClr val="bg1"/>
                </a:solidFill>
              </a:rPr>
              <a:t>Exclusions: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591ABE-F418-D2FF-E6A5-9BAFAAAD15FE}"/>
              </a:ext>
            </a:extLst>
          </p:cNvPr>
          <p:cNvSpPr txBox="1"/>
          <p:nvPr/>
        </p:nvSpPr>
        <p:spPr>
          <a:xfrm>
            <a:off x="6397156" y="4596522"/>
            <a:ext cx="52447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Hospital conveyance/admission is in the persons’ best interests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Acute Mental health crisis as the primary presentation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Acute exacerbation of Asthma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Minor ailments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Acute Surgical Presentations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Singular clinical tasks e.g. bloods alone without need for holistic management</a:t>
            </a:r>
          </a:p>
        </p:txBody>
      </p:sp>
    </p:spTree>
    <p:extLst>
      <p:ext uri="{BB962C8B-B14F-4D97-AF65-F5344CB8AC3E}">
        <p14:creationId xmlns:p14="http://schemas.microsoft.com/office/powerpoint/2010/main" val="212704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195D0D3-F6B7-7C77-7883-E15B8C1D5D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273534" y="159185"/>
            <a:ext cx="3075438" cy="276149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3CC272-EB98-467F-EB8D-8C5DDFEEABAC}"/>
              </a:ext>
            </a:extLst>
          </p:cNvPr>
          <p:cNvSpPr txBox="1">
            <a:spLocks/>
          </p:cNvSpPr>
          <p:nvPr/>
        </p:nvSpPr>
        <p:spPr>
          <a:xfrm>
            <a:off x="838200" y="220663"/>
            <a:ext cx="10515600" cy="13255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IHSS Hospital at Home/Virtual Ward</a:t>
            </a:r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14FC2E0-D7E1-BB37-57F5-CB092E5281CD}"/>
              </a:ext>
            </a:extLst>
          </p:cNvPr>
          <p:cNvSpPr/>
          <p:nvPr/>
        </p:nvSpPr>
        <p:spPr>
          <a:xfrm>
            <a:off x="571500" y="1122365"/>
            <a:ext cx="10782300" cy="847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DIRECT CLINICAL PHONE: </a:t>
            </a:r>
            <a:r>
              <a:rPr lang="en-GB" sz="3200" b="1" dirty="0">
                <a:solidFill>
                  <a:srgbClr val="FF0000"/>
                </a:solidFill>
              </a:rPr>
              <a:t>01282 805729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AA1861D5-1986-27C5-4AFA-66DF2F529A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6537587"/>
              </p:ext>
            </p:extLst>
          </p:nvPr>
        </p:nvGraphicFramePr>
        <p:xfrm>
          <a:off x="838200" y="2200002"/>
          <a:ext cx="10515600" cy="4437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5769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10950E12-F5CE-4A0C-E4B2-0104D7D6B4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0147980"/>
              </p:ext>
            </p:extLst>
          </p:nvPr>
        </p:nvGraphicFramePr>
        <p:xfrm>
          <a:off x="185709" y="1924004"/>
          <a:ext cx="1181753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8886DC5-C904-1724-119A-DC661A47B409}"/>
              </a:ext>
            </a:extLst>
          </p:cNvPr>
          <p:cNvSpPr txBox="1">
            <a:spLocks/>
          </p:cNvSpPr>
          <p:nvPr/>
        </p:nvSpPr>
        <p:spPr>
          <a:xfrm>
            <a:off x="463731" y="670334"/>
            <a:ext cx="10515600" cy="9239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Operational Model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A4B2BC-5E9A-F869-23A3-B45D1809CC4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982211" y="118856"/>
            <a:ext cx="2328645" cy="209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0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605A8B3-3D42-F4EE-CD34-8DFCDA2863A7}"/>
              </a:ext>
            </a:extLst>
          </p:cNvPr>
          <p:cNvGraphicFramePr/>
          <p:nvPr/>
        </p:nvGraphicFramePr>
        <p:xfrm>
          <a:off x="681445" y="1442355"/>
          <a:ext cx="10515600" cy="4975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FC02BE9-4A16-56C1-4F4F-F6A3CD46E21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945088" y="123068"/>
            <a:ext cx="2367764" cy="21260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3CC272-EB98-467F-EB8D-8C5DDFEEABAC}"/>
              </a:ext>
            </a:extLst>
          </p:cNvPr>
          <p:cNvSpPr txBox="1">
            <a:spLocks/>
          </p:cNvSpPr>
          <p:nvPr/>
        </p:nvSpPr>
        <p:spPr>
          <a:xfrm>
            <a:off x="-1262721" y="530904"/>
            <a:ext cx="13700338" cy="91145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Staffing Model (Combined UCR &amp; VW Funded)</a:t>
            </a:r>
            <a:endParaRPr lang="en-GB" sz="3600" u="sng" dirty="0"/>
          </a:p>
        </p:txBody>
      </p:sp>
    </p:spTree>
    <p:extLst>
      <p:ext uri="{BB962C8B-B14F-4D97-AF65-F5344CB8AC3E}">
        <p14:creationId xmlns:p14="http://schemas.microsoft.com/office/powerpoint/2010/main" val="979637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67261" y="617071"/>
            <a:ext cx="9617171" cy="55504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30322">
              <a:defRPr/>
            </a:pPr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Case Study 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273534" y="159185"/>
            <a:ext cx="3075438" cy="2761494"/>
          </a:xfrm>
          <a:prstGeom prst="rect">
            <a:avLst/>
          </a:prstGeom>
        </p:spPr>
      </p:pic>
      <p:pic>
        <p:nvPicPr>
          <p:cNvPr id="8" name="Picture 3" descr="L:\Communications Data Centre\Communications\#Branding\SPE\SPE_logo_nobgrd_500x53p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61" y="6211662"/>
            <a:ext cx="3156990" cy="33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52ADFCFF-7BBF-B82A-C195-49A8D8C5B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420" y="181657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287219-E5EC-54D8-F41B-E97D14576016}"/>
              </a:ext>
            </a:extLst>
          </p:cNvPr>
          <p:cNvSpPr txBox="1"/>
          <p:nvPr/>
        </p:nvSpPr>
        <p:spPr>
          <a:xfrm>
            <a:off x="367261" y="2134984"/>
            <a:ext cx="11175698" cy="4072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62 y/o female</a:t>
            </a:r>
          </a:p>
          <a:p>
            <a:pPr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Self-referral due to breathlessness. On antibiotics for suspected cellulitis to leg. Bloods completed by chemo unit which highlighted </a:t>
            </a:r>
            <a:r>
              <a:rPr lang="en-GB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hypomagnesium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hypokalaemia. Significant new lower limb swelling.</a:t>
            </a:r>
          </a:p>
          <a:p>
            <a:pPr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Initially visited as 2 hour UCR then escalated to Hospital at Home caseload for assessment and ongoing management.</a:t>
            </a:r>
          </a:p>
          <a:p>
            <a:pPr>
              <a:spcAft>
                <a:spcPts val="800"/>
              </a:spcAft>
            </a:pP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Clinical Narrative</a:t>
            </a: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Multiple problems but main concern was lower limb swelling – impacting mobility and skin at risk. Treated as cellulitis by chemotherapy unit but no evidence of infection. Breathlessness had developed and chest was quiet to left base - commenced on diuretics </a:t>
            </a:r>
            <a:r>
              <a:rPr lang="en-GB" sz="12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toreduce</a:t>
            </a:r>
            <a:r>
              <a:rPr lang="en-GB" sz="1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oedema and treated as </a:t>
            </a:r>
            <a:r>
              <a:rPr lang="en-GB" sz="12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HFpEF</a:t>
            </a:r>
            <a:r>
              <a:rPr lang="en-GB" sz="1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40mg Furosemide BD for 7 days. Urgent outpatient chest </a:t>
            </a:r>
            <a:r>
              <a:rPr lang="en-GB" sz="12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xray</a:t>
            </a:r>
            <a:r>
              <a:rPr lang="en-GB" sz="1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completed to exclude new pleural effusion – showed opacification which may  represent infection (no infective symptoms at this stage) - treated with antibiotics and symptoms improved</a:t>
            </a:r>
          </a:p>
          <a:p>
            <a:pPr>
              <a:spcAft>
                <a:spcPts val="800"/>
              </a:spcAft>
            </a:pPr>
            <a:r>
              <a:rPr lang="en-GB" sz="1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2.5-3 litre fluid intake daily – advised to reduce to 1.5 - 2 litres.</a:t>
            </a:r>
          </a:p>
          <a:p>
            <a:pPr>
              <a:spcAft>
                <a:spcPts val="800"/>
              </a:spcAft>
            </a:pPr>
            <a:r>
              <a:rPr lang="en-GB" sz="1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Replaced potassium and magnesium orally – resolved following treatment</a:t>
            </a:r>
          </a:p>
          <a:p>
            <a:pPr>
              <a:spcAft>
                <a:spcPts val="800"/>
              </a:spcAft>
            </a:pPr>
            <a:r>
              <a:rPr lang="en-GB" sz="1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Developed pain and erythema around PICC line site – cultures obtained peripherally and from line – no growth</a:t>
            </a:r>
          </a:p>
          <a:p>
            <a:pPr>
              <a:spcAft>
                <a:spcPts val="800"/>
              </a:spcAft>
            </a:pPr>
            <a:r>
              <a:rPr lang="en-GB" sz="1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Advance care planning and discussion around ceilings of care and treatment wanted</a:t>
            </a:r>
          </a:p>
          <a:p>
            <a:r>
              <a:rPr lang="en-GB" sz="1200" b="1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Length of Stay – 12 days</a:t>
            </a:r>
            <a:endParaRPr lang="en-GB" sz="1200" dirty="0"/>
          </a:p>
          <a:p>
            <a:pPr>
              <a:spcAft>
                <a:spcPts val="800"/>
              </a:spcAft>
            </a:pPr>
            <a:endParaRPr lang="en-GB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EB7A11-6FAE-B17E-892A-DA49AB0C8114}"/>
              </a:ext>
            </a:extLst>
          </p:cNvPr>
          <p:cNvSpPr txBox="1"/>
          <p:nvPr/>
        </p:nvSpPr>
        <p:spPr>
          <a:xfrm>
            <a:off x="6744556" y="136216"/>
            <a:ext cx="2879835" cy="2174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Background</a:t>
            </a:r>
            <a:endParaRPr lang="en-GB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Breast cancer T2 N2 M0 on chemotherapy and radiotherapy</a:t>
            </a:r>
          </a:p>
          <a:p>
            <a:pPr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COPD – on SBOT</a:t>
            </a:r>
          </a:p>
          <a:p>
            <a:pPr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Hypertension</a:t>
            </a:r>
          </a:p>
          <a:p>
            <a:pPr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Previous pleural effusion</a:t>
            </a:r>
          </a:p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A6A00A-BAE1-E666-4A9F-77963CE71074}"/>
              </a:ext>
            </a:extLst>
          </p:cNvPr>
          <p:cNvSpPr txBox="1"/>
          <p:nvPr/>
        </p:nvSpPr>
        <p:spPr>
          <a:xfrm>
            <a:off x="3890919" y="136216"/>
            <a:ext cx="2971978" cy="1959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Recent Investigations</a:t>
            </a:r>
            <a:endParaRPr lang="en-GB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Recent ECHO pre chemotherapy – </a:t>
            </a:r>
          </a:p>
          <a:p>
            <a:pPr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Preserved ejection fraction 60-65%</a:t>
            </a:r>
          </a:p>
          <a:p>
            <a:pPr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Magnesium 0.43</a:t>
            </a:r>
          </a:p>
          <a:p>
            <a:pPr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Potassium 2.8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7777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0D21A122F26345B8E36E35710DD76C" ma:contentTypeVersion="14" ma:contentTypeDescription="Create a new document." ma:contentTypeScope="" ma:versionID="4d22f3343a9ab7bc5e0fef23b740a4d6">
  <xsd:schema xmlns:xsd="http://www.w3.org/2001/XMLSchema" xmlns:xs="http://www.w3.org/2001/XMLSchema" xmlns:p="http://schemas.microsoft.com/office/2006/metadata/properties" xmlns:ns2="e1124760-13f3-4395-b6fa-ea65d2bd6f40" xmlns:ns3="a4985664-5b4c-40ea-9def-4dfc50360a43" targetNamespace="http://schemas.microsoft.com/office/2006/metadata/properties" ma:root="true" ma:fieldsID="ec2ad66937a5eb5918ed9923a44ff15d" ns2:_="" ns3:_="">
    <xsd:import namespace="e1124760-13f3-4395-b6fa-ea65d2bd6f40"/>
    <xsd:import namespace="a4985664-5b4c-40ea-9def-4dfc50360a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24760-13f3-4395-b6fa-ea65d2bd6f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f661ed98-3636-4268-8815-0c4e8562ba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85664-5b4c-40ea-9def-4dfc50360a4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0a37e56e-59d0-4a1f-a398-7b5dcc4a77dd}" ma:internalName="TaxCatchAll" ma:showField="CatchAllData" ma:web="a4985664-5b4c-40ea-9def-4dfc50360a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124760-13f3-4395-b6fa-ea65d2bd6f40">
      <Terms xmlns="http://schemas.microsoft.com/office/infopath/2007/PartnerControls"/>
    </lcf76f155ced4ddcb4097134ff3c332f>
    <TaxCatchAll xmlns="a4985664-5b4c-40ea-9def-4dfc50360a43" xsi:nil="true"/>
  </documentManagement>
</p:properties>
</file>

<file path=customXml/itemProps1.xml><?xml version="1.0" encoding="utf-8"?>
<ds:datastoreItem xmlns:ds="http://schemas.openxmlformats.org/officeDocument/2006/customXml" ds:itemID="{8EC80458-C4D8-4D02-8526-E5FDDD09F446}"/>
</file>

<file path=customXml/itemProps2.xml><?xml version="1.0" encoding="utf-8"?>
<ds:datastoreItem xmlns:ds="http://schemas.openxmlformats.org/officeDocument/2006/customXml" ds:itemID="{6BE11E4E-772B-4077-A7BA-5F4F75FADBBB}"/>
</file>

<file path=customXml/itemProps3.xml><?xml version="1.0" encoding="utf-8"?>
<ds:datastoreItem xmlns:ds="http://schemas.openxmlformats.org/officeDocument/2006/customXml" ds:itemID="{39A20A7B-DCB3-450E-AC68-46D6A6C4CC72}"/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894</Words>
  <Application>Microsoft Office PowerPoint</Application>
  <PresentationFormat>Widescreen</PresentationFormat>
  <Paragraphs>105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Morrissey</dc:creator>
  <cp:lastModifiedBy>Matthew Morrissey</cp:lastModifiedBy>
  <cp:revision>1</cp:revision>
  <dcterms:created xsi:type="dcterms:W3CDTF">2024-09-18T08:48:47Z</dcterms:created>
  <dcterms:modified xsi:type="dcterms:W3CDTF">2024-09-18T13:00:20Z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0x010100870D21A122F26345B8E36E35710DD76C</vt:lpwstr>
  </property>
</Properties>
</file>