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9" r:id="rId7"/>
    <p:sldId id="260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2684"/>
    <a:srgbClr val="C192C7"/>
    <a:srgbClr val="59C6CF"/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E33F55-8900-4D01-ACC0-5F2EAD6885D0}" v="761" dt="2024-11-21T10:01:49.4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–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59656F-B998-4030-9E47-C2C9B7632934}" type="doc">
      <dgm:prSet loTypeId="urn:microsoft.com/office/officeart/2005/8/layout/vList3" loCatId="pictur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92FD326-08CE-4D6A-A4E9-0CD9797B2902}">
      <dgm:prSet/>
      <dgm:spPr/>
      <dgm:t>
        <a:bodyPr/>
        <a:lstStyle/>
        <a:p>
          <a:r>
            <a:rPr lang="en-US" dirty="0"/>
            <a:t>The virtual ward programme in Cheshire and Merseyside was commissioned in 2022/23 to deliver a community-based alternative to inpatient care. </a:t>
          </a:r>
        </a:p>
      </dgm:t>
    </dgm:pt>
    <dgm:pt modelId="{6E6EF4A8-F44A-43B1-A7FE-8246A2959AAC}" type="parTrans" cxnId="{890B8484-EE62-4A20-AD25-1C481C566528}">
      <dgm:prSet/>
      <dgm:spPr/>
      <dgm:t>
        <a:bodyPr/>
        <a:lstStyle/>
        <a:p>
          <a:endParaRPr lang="en-US"/>
        </a:p>
      </dgm:t>
    </dgm:pt>
    <dgm:pt modelId="{1EC4D30E-9A55-4469-9EEE-1CAA2911EB5E}" type="sibTrans" cxnId="{890B8484-EE62-4A20-AD25-1C481C566528}">
      <dgm:prSet/>
      <dgm:spPr/>
      <dgm:t>
        <a:bodyPr/>
        <a:lstStyle/>
        <a:p>
          <a:endParaRPr lang="en-US"/>
        </a:p>
      </dgm:t>
    </dgm:pt>
    <dgm:pt modelId="{50819FAD-B49C-4A66-8A39-1AEF72592CE3}">
      <dgm:prSet/>
      <dgm:spPr/>
      <dgm:t>
        <a:bodyPr/>
        <a:lstStyle/>
        <a:p>
          <a:r>
            <a:rPr lang="en-US" dirty="0"/>
            <a:t>Initial expectations of the Cheshire and Merseyside system were to deliver 900 virtual ward beds with a utilisation rate of 80% by April 2024. Due to delays in implementation the expectation was reduced to 590 beds by April 2024. The expected target occupancy rate remained at 80%.</a:t>
          </a:r>
        </a:p>
      </dgm:t>
    </dgm:pt>
    <dgm:pt modelId="{BB56D52D-C269-4385-BC43-0092D553B44F}" type="parTrans" cxnId="{882EA8DB-3481-47B0-872D-3F02E57ACAC1}">
      <dgm:prSet/>
      <dgm:spPr/>
      <dgm:t>
        <a:bodyPr/>
        <a:lstStyle/>
        <a:p>
          <a:endParaRPr lang="en-US"/>
        </a:p>
      </dgm:t>
    </dgm:pt>
    <dgm:pt modelId="{C1FB3907-227F-41B7-9F0B-63324FC1C3CB}" type="sibTrans" cxnId="{882EA8DB-3481-47B0-872D-3F02E57ACAC1}">
      <dgm:prSet/>
      <dgm:spPr/>
      <dgm:t>
        <a:bodyPr/>
        <a:lstStyle/>
        <a:p>
          <a:endParaRPr lang="en-US"/>
        </a:p>
      </dgm:t>
    </dgm:pt>
    <dgm:pt modelId="{6B3CE15E-F3E0-4194-8A1A-7C10CB483D78}">
      <dgm:prSet/>
      <dgm:spPr/>
      <dgm:t>
        <a:bodyPr/>
        <a:lstStyle/>
        <a:p>
          <a:r>
            <a:rPr lang="en-US" dirty="0"/>
            <a:t>When we adopted the programme in Jan 24, it provided circa 440 VW beds with utilisation rate of around 65% on average</a:t>
          </a:r>
        </a:p>
      </dgm:t>
    </dgm:pt>
    <dgm:pt modelId="{F2831F0A-954A-402F-A6B1-68DC90A52129}" type="parTrans" cxnId="{3AACCDA7-0E79-4A8E-9ABB-A208077267D6}">
      <dgm:prSet/>
      <dgm:spPr/>
      <dgm:t>
        <a:bodyPr/>
        <a:lstStyle/>
        <a:p>
          <a:endParaRPr lang="en-US"/>
        </a:p>
      </dgm:t>
    </dgm:pt>
    <dgm:pt modelId="{E3BB2160-E942-44F1-B0FD-A7844D805196}" type="sibTrans" cxnId="{3AACCDA7-0E79-4A8E-9ABB-A208077267D6}">
      <dgm:prSet/>
      <dgm:spPr/>
      <dgm:t>
        <a:bodyPr/>
        <a:lstStyle/>
        <a:p>
          <a:endParaRPr lang="en-US"/>
        </a:p>
      </dgm:t>
    </dgm:pt>
    <dgm:pt modelId="{586F5AD1-6100-4FCB-9433-207C29F22340}">
      <dgm:prSet/>
      <dgm:spPr/>
      <dgm:t>
        <a:bodyPr/>
        <a:lstStyle/>
        <a:p>
          <a:r>
            <a:rPr lang="en-US" dirty="0"/>
            <a:t>There were concerns about the cost of the programme, given the low utilisation rate</a:t>
          </a:r>
        </a:p>
      </dgm:t>
    </dgm:pt>
    <dgm:pt modelId="{5205108D-9DC2-46D9-AB81-C56A0DD32329}" type="parTrans" cxnId="{330B2411-9C3E-4F22-BB59-08E29E250401}">
      <dgm:prSet/>
      <dgm:spPr/>
      <dgm:t>
        <a:bodyPr/>
        <a:lstStyle/>
        <a:p>
          <a:endParaRPr lang="en-US"/>
        </a:p>
      </dgm:t>
    </dgm:pt>
    <dgm:pt modelId="{582FC03A-BCA9-4924-9AED-A7102C203320}" type="sibTrans" cxnId="{330B2411-9C3E-4F22-BB59-08E29E250401}">
      <dgm:prSet/>
      <dgm:spPr/>
      <dgm:t>
        <a:bodyPr/>
        <a:lstStyle/>
        <a:p>
          <a:endParaRPr lang="en-US"/>
        </a:p>
      </dgm:t>
    </dgm:pt>
    <dgm:pt modelId="{C711BDEA-503F-4A3A-8C3A-6A80006D798F}">
      <dgm:prSet/>
      <dgm:spPr/>
      <dgm:t>
        <a:bodyPr/>
        <a:lstStyle/>
        <a:p>
          <a:r>
            <a:rPr lang="en-US" dirty="0"/>
            <a:t>A reduced budget allocation was agreed for 24/25 with a clear aim of improving utilisation, before reviewing the position for 25/26</a:t>
          </a:r>
        </a:p>
      </dgm:t>
    </dgm:pt>
    <dgm:pt modelId="{2E74673E-C1FB-4EC5-80B6-A9A2D9214B38}" type="parTrans" cxnId="{E00A98AB-D79C-4F5C-8A7F-D71F8E072E7A}">
      <dgm:prSet/>
      <dgm:spPr/>
      <dgm:t>
        <a:bodyPr/>
        <a:lstStyle/>
        <a:p>
          <a:endParaRPr lang="en-US"/>
        </a:p>
      </dgm:t>
    </dgm:pt>
    <dgm:pt modelId="{8A1D1270-B2ED-45A5-9AB0-2D6B8BD507B8}" type="sibTrans" cxnId="{E00A98AB-D79C-4F5C-8A7F-D71F8E072E7A}">
      <dgm:prSet/>
      <dgm:spPr/>
      <dgm:t>
        <a:bodyPr/>
        <a:lstStyle/>
        <a:p>
          <a:endParaRPr lang="en-US"/>
        </a:p>
      </dgm:t>
    </dgm:pt>
    <dgm:pt modelId="{3895A715-71DF-43A8-8A23-4AA486CDD7D2}">
      <dgm:prSet/>
      <dgm:spPr/>
      <dgm:t>
        <a:bodyPr/>
        <a:lstStyle/>
        <a:p>
          <a:r>
            <a:rPr lang="en-US" b="0" dirty="0"/>
            <a:t>The MHLDC provider collaborative undertook a wholescale review of the VW programme to understand the barriers to adoption and the drivers for success </a:t>
          </a:r>
          <a:endParaRPr lang="en-US" dirty="0"/>
        </a:p>
      </dgm:t>
    </dgm:pt>
    <dgm:pt modelId="{09955CC7-B341-4BE6-8DBE-E80A100131F2}" type="parTrans" cxnId="{40E51F2D-3C20-4C8B-B70A-9D09957432A5}">
      <dgm:prSet/>
      <dgm:spPr/>
      <dgm:t>
        <a:bodyPr/>
        <a:lstStyle/>
        <a:p>
          <a:endParaRPr lang="en-GB"/>
        </a:p>
      </dgm:t>
    </dgm:pt>
    <dgm:pt modelId="{68346793-3EBD-4801-9C96-3A5B2D4AA2EE}" type="sibTrans" cxnId="{40E51F2D-3C20-4C8B-B70A-9D09957432A5}">
      <dgm:prSet/>
      <dgm:spPr/>
      <dgm:t>
        <a:bodyPr/>
        <a:lstStyle/>
        <a:p>
          <a:endParaRPr lang="en-GB"/>
        </a:p>
      </dgm:t>
    </dgm:pt>
    <dgm:pt modelId="{C5EF6885-C51D-4779-A44C-2BA2FFFED629}" type="pres">
      <dgm:prSet presAssocID="{D459656F-B998-4030-9E47-C2C9B7632934}" presName="linearFlow" presStyleCnt="0">
        <dgm:presLayoutVars>
          <dgm:dir/>
          <dgm:resizeHandles val="exact"/>
        </dgm:presLayoutVars>
      </dgm:prSet>
      <dgm:spPr/>
    </dgm:pt>
    <dgm:pt modelId="{5DCB90DD-A757-46DE-B1CC-F9AD40DBC78F}" type="pres">
      <dgm:prSet presAssocID="{A92FD326-08CE-4D6A-A4E9-0CD9797B2902}" presName="composite" presStyleCnt="0"/>
      <dgm:spPr/>
    </dgm:pt>
    <dgm:pt modelId="{F51C2F5E-9540-4121-A942-60F000F80A1D}" type="pres">
      <dgm:prSet presAssocID="{A92FD326-08CE-4D6A-A4E9-0CD9797B2902}" presName="imgShp" presStyleLbl="fgImgPlac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6C264BBC-F47B-4178-9D9B-416C1D5EF47D}" type="pres">
      <dgm:prSet presAssocID="{A92FD326-08CE-4D6A-A4E9-0CD9797B2902}" presName="txShp" presStyleLbl="node1" presStyleIdx="0" presStyleCnt="6">
        <dgm:presLayoutVars>
          <dgm:bulletEnabled val="1"/>
        </dgm:presLayoutVars>
      </dgm:prSet>
      <dgm:spPr/>
    </dgm:pt>
    <dgm:pt modelId="{05D00D74-9269-4431-B44F-22657351B6E0}" type="pres">
      <dgm:prSet presAssocID="{1EC4D30E-9A55-4469-9EEE-1CAA2911EB5E}" presName="spacing" presStyleCnt="0"/>
      <dgm:spPr/>
    </dgm:pt>
    <dgm:pt modelId="{2F14F2B4-D911-4AFD-A89A-C0E1D7A616B2}" type="pres">
      <dgm:prSet presAssocID="{50819FAD-B49C-4A66-8A39-1AEF72592CE3}" presName="composite" presStyleCnt="0"/>
      <dgm:spPr/>
    </dgm:pt>
    <dgm:pt modelId="{44123301-8C42-4BCE-8037-121E8B748A6C}" type="pres">
      <dgm:prSet presAssocID="{50819FAD-B49C-4A66-8A39-1AEF72592CE3}" presName="imgShp" presStyleLbl="fgImgPlac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48C225D2-E7DC-4733-9D31-B1DD937E5882}" type="pres">
      <dgm:prSet presAssocID="{50819FAD-B49C-4A66-8A39-1AEF72592CE3}" presName="txShp" presStyleLbl="node1" presStyleIdx="1" presStyleCnt="6">
        <dgm:presLayoutVars>
          <dgm:bulletEnabled val="1"/>
        </dgm:presLayoutVars>
      </dgm:prSet>
      <dgm:spPr/>
    </dgm:pt>
    <dgm:pt modelId="{268ED25F-AAA4-4662-BE24-45C9E6AA7B10}" type="pres">
      <dgm:prSet presAssocID="{C1FB3907-227F-41B7-9F0B-63324FC1C3CB}" presName="spacing" presStyleCnt="0"/>
      <dgm:spPr/>
    </dgm:pt>
    <dgm:pt modelId="{80C2C56C-17B4-46D0-B250-71C8C1A722AC}" type="pres">
      <dgm:prSet presAssocID="{6B3CE15E-F3E0-4194-8A1A-7C10CB483D78}" presName="composite" presStyleCnt="0"/>
      <dgm:spPr/>
    </dgm:pt>
    <dgm:pt modelId="{0521D999-6028-4DFF-BC7F-EE10ABEA9719}" type="pres">
      <dgm:prSet presAssocID="{6B3CE15E-F3E0-4194-8A1A-7C10CB483D78}" presName="imgShp" presStyleLbl="fgImgPlac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ed"/>
        </a:ext>
      </dgm:extLst>
    </dgm:pt>
    <dgm:pt modelId="{7967C7BF-E2D9-48F6-AD61-98B7794FF33C}" type="pres">
      <dgm:prSet presAssocID="{6B3CE15E-F3E0-4194-8A1A-7C10CB483D78}" presName="txShp" presStyleLbl="node1" presStyleIdx="2" presStyleCnt="6">
        <dgm:presLayoutVars>
          <dgm:bulletEnabled val="1"/>
        </dgm:presLayoutVars>
      </dgm:prSet>
      <dgm:spPr/>
    </dgm:pt>
    <dgm:pt modelId="{6B59C80E-8B1B-42DF-ACAF-7FF6F0D85A51}" type="pres">
      <dgm:prSet presAssocID="{E3BB2160-E942-44F1-B0FD-A7844D805196}" presName="spacing" presStyleCnt="0"/>
      <dgm:spPr/>
    </dgm:pt>
    <dgm:pt modelId="{8E310515-4A10-424D-82C7-F2784D9F31DA}" type="pres">
      <dgm:prSet presAssocID="{586F5AD1-6100-4FCB-9433-207C29F22340}" presName="composite" presStyleCnt="0"/>
      <dgm:spPr/>
    </dgm:pt>
    <dgm:pt modelId="{2FCF8FF4-DECA-4D5D-98D7-E2A4D960DAF6}" type="pres">
      <dgm:prSet presAssocID="{586F5AD1-6100-4FCB-9433-207C29F22340}" presName="imgShp" presStyleLbl="fgImgPlac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0B6E7F34-0A2C-4B9F-96FC-517EF407DDF4}" type="pres">
      <dgm:prSet presAssocID="{586F5AD1-6100-4FCB-9433-207C29F22340}" presName="txShp" presStyleLbl="node1" presStyleIdx="3" presStyleCnt="6">
        <dgm:presLayoutVars>
          <dgm:bulletEnabled val="1"/>
        </dgm:presLayoutVars>
      </dgm:prSet>
      <dgm:spPr/>
    </dgm:pt>
    <dgm:pt modelId="{1819823C-29CF-41C0-B983-A199D4274EF6}" type="pres">
      <dgm:prSet presAssocID="{582FC03A-BCA9-4924-9AED-A7102C203320}" presName="spacing" presStyleCnt="0"/>
      <dgm:spPr/>
    </dgm:pt>
    <dgm:pt modelId="{6617217C-B9F2-4253-A5CA-20292266BBBD}" type="pres">
      <dgm:prSet presAssocID="{C711BDEA-503F-4A3A-8C3A-6A80006D798F}" presName="composite" presStyleCnt="0"/>
      <dgm:spPr/>
    </dgm:pt>
    <dgm:pt modelId="{7A5AE7BF-055E-49CB-AEA1-4A5520685984}" type="pres">
      <dgm:prSet presAssocID="{C711BDEA-503F-4A3A-8C3A-6A80006D798F}" presName="imgShp" presStyleLbl="fgImgPlac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uro"/>
        </a:ext>
      </dgm:extLst>
    </dgm:pt>
    <dgm:pt modelId="{AFD9351A-120A-4AA7-95C6-787B973696A0}" type="pres">
      <dgm:prSet presAssocID="{C711BDEA-503F-4A3A-8C3A-6A80006D798F}" presName="txShp" presStyleLbl="node1" presStyleIdx="4" presStyleCnt="6">
        <dgm:presLayoutVars>
          <dgm:bulletEnabled val="1"/>
        </dgm:presLayoutVars>
      </dgm:prSet>
      <dgm:spPr/>
    </dgm:pt>
    <dgm:pt modelId="{01329771-F067-4AD0-B420-F314F6DF1E58}" type="pres">
      <dgm:prSet presAssocID="{8A1D1270-B2ED-45A5-9AB0-2D6B8BD507B8}" presName="spacing" presStyleCnt="0"/>
      <dgm:spPr/>
    </dgm:pt>
    <dgm:pt modelId="{1E48C963-3846-4CC7-B718-23BE12013795}" type="pres">
      <dgm:prSet presAssocID="{3895A715-71DF-43A8-8A23-4AA486CDD7D2}" presName="composite" presStyleCnt="0"/>
      <dgm:spPr/>
    </dgm:pt>
    <dgm:pt modelId="{370DBA7B-A934-417D-988B-81A9A296A6DB}" type="pres">
      <dgm:prSet presAssocID="{3895A715-71DF-43A8-8A23-4AA486CDD7D2}" presName="imgShp" presStyleLbl="fgImgPlac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bulb and gear outline"/>
        </a:ext>
      </dgm:extLst>
    </dgm:pt>
    <dgm:pt modelId="{B6604C87-8D0B-43A1-82BB-534527C38FFA}" type="pres">
      <dgm:prSet presAssocID="{3895A715-71DF-43A8-8A23-4AA486CDD7D2}" presName="txShp" presStyleLbl="node1" presStyleIdx="5" presStyleCnt="6">
        <dgm:presLayoutVars>
          <dgm:bulletEnabled val="1"/>
        </dgm:presLayoutVars>
      </dgm:prSet>
      <dgm:spPr/>
    </dgm:pt>
  </dgm:ptLst>
  <dgm:cxnLst>
    <dgm:cxn modelId="{330B2411-9C3E-4F22-BB59-08E29E250401}" srcId="{D459656F-B998-4030-9E47-C2C9B7632934}" destId="{586F5AD1-6100-4FCB-9433-207C29F22340}" srcOrd="3" destOrd="0" parTransId="{5205108D-9DC2-46D9-AB81-C56A0DD32329}" sibTransId="{582FC03A-BCA9-4924-9AED-A7102C203320}"/>
    <dgm:cxn modelId="{F7AFFC2B-5C23-41F4-A220-33E6AA0CF60E}" type="presOf" srcId="{C711BDEA-503F-4A3A-8C3A-6A80006D798F}" destId="{AFD9351A-120A-4AA7-95C6-787B973696A0}" srcOrd="0" destOrd="0" presId="urn:microsoft.com/office/officeart/2005/8/layout/vList3"/>
    <dgm:cxn modelId="{40E51F2D-3C20-4C8B-B70A-9D09957432A5}" srcId="{D459656F-B998-4030-9E47-C2C9B7632934}" destId="{3895A715-71DF-43A8-8A23-4AA486CDD7D2}" srcOrd="5" destOrd="0" parTransId="{09955CC7-B341-4BE6-8DBE-E80A100131F2}" sibTransId="{68346793-3EBD-4801-9C96-3A5B2D4AA2EE}"/>
    <dgm:cxn modelId="{75D1CD5C-9597-49FF-9023-148E50037E5F}" type="presOf" srcId="{D459656F-B998-4030-9E47-C2C9B7632934}" destId="{C5EF6885-C51D-4779-A44C-2BA2FFFED629}" srcOrd="0" destOrd="0" presId="urn:microsoft.com/office/officeart/2005/8/layout/vList3"/>
    <dgm:cxn modelId="{890B8484-EE62-4A20-AD25-1C481C566528}" srcId="{D459656F-B998-4030-9E47-C2C9B7632934}" destId="{A92FD326-08CE-4D6A-A4E9-0CD9797B2902}" srcOrd="0" destOrd="0" parTransId="{6E6EF4A8-F44A-43B1-A7FE-8246A2959AAC}" sibTransId="{1EC4D30E-9A55-4469-9EEE-1CAA2911EB5E}"/>
    <dgm:cxn modelId="{A127D291-1BF7-420A-8036-73E2543E5505}" type="presOf" srcId="{50819FAD-B49C-4A66-8A39-1AEF72592CE3}" destId="{48C225D2-E7DC-4733-9D31-B1DD937E5882}" srcOrd="0" destOrd="0" presId="urn:microsoft.com/office/officeart/2005/8/layout/vList3"/>
    <dgm:cxn modelId="{005FE697-644C-4D4B-B876-EBA450B375BA}" type="presOf" srcId="{6B3CE15E-F3E0-4194-8A1A-7C10CB483D78}" destId="{7967C7BF-E2D9-48F6-AD61-98B7794FF33C}" srcOrd="0" destOrd="0" presId="urn:microsoft.com/office/officeart/2005/8/layout/vList3"/>
    <dgm:cxn modelId="{B4BD7699-DE56-47D3-B40A-D8CE63D55066}" type="presOf" srcId="{A92FD326-08CE-4D6A-A4E9-0CD9797B2902}" destId="{6C264BBC-F47B-4178-9D9B-416C1D5EF47D}" srcOrd="0" destOrd="0" presId="urn:microsoft.com/office/officeart/2005/8/layout/vList3"/>
    <dgm:cxn modelId="{CBAF6EA1-7495-4114-88AF-421CEF4FF27D}" type="presOf" srcId="{586F5AD1-6100-4FCB-9433-207C29F22340}" destId="{0B6E7F34-0A2C-4B9F-96FC-517EF407DDF4}" srcOrd="0" destOrd="0" presId="urn:microsoft.com/office/officeart/2005/8/layout/vList3"/>
    <dgm:cxn modelId="{3AACCDA7-0E79-4A8E-9ABB-A208077267D6}" srcId="{D459656F-B998-4030-9E47-C2C9B7632934}" destId="{6B3CE15E-F3E0-4194-8A1A-7C10CB483D78}" srcOrd="2" destOrd="0" parTransId="{F2831F0A-954A-402F-A6B1-68DC90A52129}" sibTransId="{E3BB2160-E942-44F1-B0FD-A7844D805196}"/>
    <dgm:cxn modelId="{E00A98AB-D79C-4F5C-8A7F-D71F8E072E7A}" srcId="{D459656F-B998-4030-9E47-C2C9B7632934}" destId="{C711BDEA-503F-4A3A-8C3A-6A80006D798F}" srcOrd="4" destOrd="0" parTransId="{2E74673E-C1FB-4EC5-80B6-A9A2D9214B38}" sibTransId="{8A1D1270-B2ED-45A5-9AB0-2D6B8BD507B8}"/>
    <dgm:cxn modelId="{882EA8DB-3481-47B0-872D-3F02E57ACAC1}" srcId="{D459656F-B998-4030-9E47-C2C9B7632934}" destId="{50819FAD-B49C-4A66-8A39-1AEF72592CE3}" srcOrd="1" destOrd="0" parTransId="{BB56D52D-C269-4385-BC43-0092D553B44F}" sibTransId="{C1FB3907-227F-41B7-9F0B-63324FC1C3CB}"/>
    <dgm:cxn modelId="{F821FFE5-CC80-41A0-A5DF-BDD3329F5D95}" type="presOf" srcId="{3895A715-71DF-43A8-8A23-4AA486CDD7D2}" destId="{B6604C87-8D0B-43A1-82BB-534527C38FFA}" srcOrd="0" destOrd="0" presId="urn:microsoft.com/office/officeart/2005/8/layout/vList3"/>
    <dgm:cxn modelId="{C4902569-329F-4D88-B065-82723C28E38D}" type="presParOf" srcId="{C5EF6885-C51D-4779-A44C-2BA2FFFED629}" destId="{5DCB90DD-A757-46DE-B1CC-F9AD40DBC78F}" srcOrd="0" destOrd="0" presId="urn:microsoft.com/office/officeart/2005/8/layout/vList3"/>
    <dgm:cxn modelId="{169FD82C-B242-4C0E-8B41-F32D761A4CAF}" type="presParOf" srcId="{5DCB90DD-A757-46DE-B1CC-F9AD40DBC78F}" destId="{F51C2F5E-9540-4121-A942-60F000F80A1D}" srcOrd="0" destOrd="0" presId="urn:microsoft.com/office/officeart/2005/8/layout/vList3"/>
    <dgm:cxn modelId="{AC320A31-77A2-42F5-B27D-583F4214C57F}" type="presParOf" srcId="{5DCB90DD-A757-46DE-B1CC-F9AD40DBC78F}" destId="{6C264BBC-F47B-4178-9D9B-416C1D5EF47D}" srcOrd="1" destOrd="0" presId="urn:microsoft.com/office/officeart/2005/8/layout/vList3"/>
    <dgm:cxn modelId="{0841C58A-53E1-4A78-A2A7-BE29C62B3553}" type="presParOf" srcId="{C5EF6885-C51D-4779-A44C-2BA2FFFED629}" destId="{05D00D74-9269-4431-B44F-22657351B6E0}" srcOrd="1" destOrd="0" presId="urn:microsoft.com/office/officeart/2005/8/layout/vList3"/>
    <dgm:cxn modelId="{781DDA5A-91EA-4DE9-BE02-775B91869EC8}" type="presParOf" srcId="{C5EF6885-C51D-4779-A44C-2BA2FFFED629}" destId="{2F14F2B4-D911-4AFD-A89A-C0E1D7A616B2}" srcOrd="2" destOrd="0" presId="urn:microsoft.com/office/officeart/2005/8/layout/vList3"/>
    <dgm:cxn modelId="{F30AA697-5C11-4465-9C44-286FC402668D}" type="presParOf" srcId="{2F14F2B4-D911-4AFD-A89A-C0E1D7A616B2}" destId="{44123301-8C42-4BCE-8037-121E8B748A6C}" srcOrd="0" destOrd="0" presId="urn:microsoft.com/office/officeart/2005/8/layout/vList3"/>
    <dgm:cxn modelId="{7DFF1526-6DEF-4F46-A52F-3AE8C20A12DF}" type="presParOf" srcId="{2F14F2B4-D911-4AFD-A89A-C0E1D7A616B2}" destId="{48C225D2-E7DC-4733-9D31-B1DD937E5882}" srcOrd="1" destOrd="0" presId="urn:microsoft.com/office/officeart/2005/8/layout/vList3"/>
    <dgm:cxn modelId="{E3C9404C-C580-44B0-AC8C-C3053538E010}" type="presParOf" srcId="{C5EF6885-C51D-4779-A44C-2BA2FFFED629}" destId="{268ED25F-AAA4-4662-BE24-45C9E6AA7B10}" srcOrd="3" destOrd="0" presId="urn:microsoft.com/office/officeart/2005/8/layout/vList3"/>
    <dgm:cxn modelId="{66F42B82-8BA8-444B-B36D-D3FE6B5D075D}" type="presParOf" srcId="{C5EF6885-C51D-4779-A44C-2BA2FFFED629}" destId="{80C2C56C-17B4-46D0-B250-71C8C1A722AC}" srcOrd="4" destOrd="0" presId="urn:microsoft.com/office/officeart/2005/8/layout/vList3"/>
    <dgm:cxn modelId="{6C9816DF-54EE-44CE-9669-9EF4D6C5571C}" type="presParOf" srcId="{80C2C56C-17B4-46D0-B250-71C8C1A722AC}" destId="{0521D999-6028-4DFF-BC7F-EE10ABEA9719}" srcOrd="0" destOrd="0" presId="urn:microsoft.com/office/officeart/2005/8/layout/vList3"/>
    <dgm:cxn modelId="{8A34F5B7-3EEB-41CD-B953-1F3545F43912}" type="presParOf" srcId="{80C2C56C-17B4-46D0-B250-71C8C1A722AC}" destId="{7967C7BF-E2D9-48F6-AD61-98B7794FF33C}" srcOrd="1" destOrd="0" presId="urn:microsoft.com/office/officeart/2005/8/layout/vList3"/>
    <dgm:cxn modelId="{144E9C7B-F0F3-4B33-B0A3-24D9046EB8A9}" type="presParOf" srcId="{C5EF6885-C51D-4779-A44C-2BA2FFFED629}" destId="{6B59C80E-8B1B-42DF-ACAF-7FF6F0D85A51}" srcOrd="5" destOrd="0" presId="urn:microsoft.com/office/officeart/2005/8/layout/vList3"/>
    <dgm:cxn modelId="{EB6E6D1E-A545-4D9C-A06B-E92734B1160C}" type="presParOf" srcId="{C5EF6885-C51D-4779-A44C-2BA2FFFED629}" destId="{8E310515-4A10-424D-82C7-F2784D9F31DA}" srcOrd="6" destOrd="0" presId="urn:microsoft.com/office/officeart/2005/8/layout/vList3"/>
    <dgm:cxn modelId="{25526182-8437-4F6D-8F8E-166FC7C1AB4C}" type="presParOf" srcId="{8E310515-4A10-424D-82C7-F2784D9F31DA}" destId="{2FCF8FF4-DECA-4D5D-98D7-E2A4D960DAF6}" srcOrd="0" destOrd="0" presId="urn:microsoft.com/office/officeart/2005/8/layout/vList3"/>
    <dgm:cxn modelId="{7E275A20-BAE0-4FC4-BF93-2B05147D6267}" type="presParOf" srcId="{8E310515-4A10-424D-82C7-F2784D9F31DA}" destId="{0B6E7F34-0A2C-4B9F-96FC-517EF407DDF4}" srcOrd="1" destOrd="0" presId="urn:microsoft.com/office/officeart/2005/8/layout/vList3"/>
    <dgm:cxn modelId="{CF1B5216-B65B-4F70-88AD-CF1F804A7FC0}" type="presParOf" srcId="{C5EF6885-C51D-4779-A44C-2BA2FFFED629}" destId="{1819823C-29CF-41C0-B983-A199D4274EF6}" srcOrd="7" destOrd="0" presId="urn:microsoft.com/office/officeart/2005/8/layout/vList3"/>
    <dgm:cxn modelId="{09A35920-B1F3-4FB1-9B53-260079ABFF1F}" type="presParOf" srcId="{C5EF6885-C51D-4779-A44C-2BA2FFFED629}" destId="{6617217C-B9F2-4253-A5CA-20292266BBBD}" srcOrd="8" destOrd="0" presId="urn:microsoft.com/office/officeart/2005/8/layout/vList3"/>
    <dgm:cxn modelId="{17294347-D8A8-47B4-BE9F-D489E774DB6D}" type="presParOf" srcId="{6617217C-B9F2-4253-A5CA-20292266BBBD}" destId="{7A5AE7BF-055E-49CB-AEA1-4A5520685984}" srcOrd="0" destOrd="0" presId="urn:microsoft.com/office/officeart/2005/8/layout/vList3"/>
    <dgm:cxn modelId="{8FB90F3C-C22A-4299-A1E2-37ABE6F75A97}" type="presParOf" srcId="{6617217C-B9F2-4253-A5CA-20292266BBBD}" destId="{AFD9351A-120A-4AA7-95C6-787B973696A0}" srcOrd="1" destOrd="0" presId="urn:microsoft.com/office/officeart/2005/8/layout/vList3"/>
    <dgm:cxn modelId="{73E8C91E-30FA-4E6B-91BC-7ED15339B866}" type="presParOf" srcId="{C5EF6885-C51D-4779-A44C-2BA2FFFED629}" destId="{01329771-F067-4AD0-B420-F314F6DF1E58}" srcOrd="9" destOrd="0" presId="urn:microsoft.com/office/officeart/2005/8/layout/vList3"/>
    <dgm:cxn modelId="{B55AA1C4-3CE9-4A18-BC2A-B6E0606A28BE}" type="presParOf" srcId="{C5EF6885-C51D-4779-A44C-2BA2FFFED629}" destId="{1E48C963-3846-4CC7-B718-23BE12013795}" srcOrd="10" destOrd="0" presId="urn:microsoft.com/office/officeart/2005/8/layout/vList3"/>
    <dgm:cxn modelId="{8EE22A67-EC87-4172-B9AB-B768F5F6919F}" type="presParOf" srcId="{1E48C963-3846-4CC7-B718-23BE12013795}" destId="{370DBA7B-A934-417D-988B-81A9A296A6DB}" srcOrd="0" destOrd="0" presId="urn:microsoft.com/office/officeart/2005/8/layout/vList3"/>
    <dgm:cxn modelId="{D92A92E8-6B54-4935-BEF6-B238EFF4E6CE}" type="presParOf" srcId="{1E48C963-3846-4CC7-B718-23BE12013795}" destId="{B6604C87-8D0B-43A1-82BB-534527C38FF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68B5E7-1820-4DC2-A40C-C9B191B5285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AB438AB-9C07-491E-8686-BAA61066191A}">
      <dgm:prSet/>
      <dgm:spPr/>
      <dgm:t>
        <a:bodyPr/>
        <a:lstStyle/>
        <a:p>
          <a:r>
            <a:rPr lang="en-GB" dirty="0"/>
            <a:t>Condition specific model</a:t>
          </a:r>
          <a:endParaRPr lang="en-US" dirty="0"/>
        </a:p>
      </dgm:t>
    </dgm:pt>
    <dgm:pt modelId="{C0EFACAF-4563-4507-A868-70F153A0D99B}" type="parTrans" cxnId="{A9A8C506-6F61-41C7-8870-26D9B13365B8}">
      <dgm:prSet/>
      <dgm:spPr/>
      <dgm:t>
        <a:bodyPr/>
        <a:lstStyle/>
        <a:p>
          <a:endParaRPr lang="en-US"/>
        </a:p>
      </dgm:t>
    </dgm:pt>
    <dgm:pt modelId="{FE96FBFE-0163-469E-B693-9206B504744B}" type="sibTrans" cxnId="{A9A8C506-6F61-41C7-8870-26D9B13365B8}">
      <dgm:prSet/>
      <dgm:spPr/>
      <dgm:t>
        <a:bodyPr/>
        <a:lstStyle/>
        <a:p>
          <a:endParaRPr lang="en-US"/>
        </a:p>
      </dgm:t>
    </dgm:pt>
    <dgm:pt modelId="{41BCF56D-1D3B-4D67-8B63-658564958207}">
      <dgm:prSet/>
      <dgm:spPr/>
      <dgm:t>
        <a:bodyPr/>
        <a:lstStyle/>
        <a:p>
          <a:r>
            <a:rPr lang="en-GB"/>
            <a:t>Patient identification</a:t>
          </a:r>
          <a:endParaRPr lang="en-US"/>
        </a:p>
      </dgm:t>
    </dgm:pt>
    <dgm:pt modelId="{9CE040AC-C424-4337-B973-A751775C7BC9}" type="parTrans" cxnId="{51D02B1E-27D3-4680-BCFA-CD34BE020D4F}">
      <dgm:prSet/>
      <dgm:spPr/>
      <dgm:t>
        <a:bodyPr/>
        <a:lstStyle/>
        <a:p>
          <a:endParaRPr lang="en-US"/>
        </a:p>
      </dgm:t>
    </dgm:pt>
    <dgm:pt modelId="{593203A9-D15A-4DBE-8243-63AFD2796FF6}" type="sibTrans" cxnId="{51D02B1E-27D3-4680-BCFA-CD34BE020D4F}">
      <dgm:prSet/>
      <dgm:spPr/>
      <dgm:t>
        <a:bodyPr/>
        <a:lstStyle/>
        <a:p>
          <a:endParaRPr lang="en-US"/>
        </a:p>
      </dgm:t>
    </dgm:pt>
    <dgm:pt modelId="{F29B11AE-5643-496E-A138-EF5CC0D1D66A}">
      <dgm:prSet/>
      <dgm:spPr/>
      <dgm:t>
        <a:bodyPr/>
        <a:lstStyle/>
        <a:p>
          <a:r>
            <a:rPr lang="en-GB"/>
            <a:t>Overnight Cover</a:t>
          </a:r>
          <a:endParaRPr lang="en-US"/>
        </a:p>
      </dgm:t>
    </dgm:pt>
    <dgm:pt modelId="{BE42F4B5-8B39-4001-9D23-0B516916C826}" type="parTrans" cxnId="{1978E001-7059-4CE3-B0A7-CA1A7AF8C1AF}">
      <dgm:prSet/>
      <dgm:spPr/>
      <dgm:t>
        <a:bodyPr/>
        <a:lstStyle/>
        <a:p>
          <a:endParaRPr lang="en-US"/>
        </a:p>
      </dgm:t>
    </dgm:pt>
    <dgm:pt modelId="{D5041AE3-87F9-4D5A-9C80-42CE498A8A64}" type="sibTrans" cxnId="{1978E001-7059-4CE3-B0A7-CA1A7AF8C1AF}">
      <dgm:prSet/>
      <dgm:spPr/>
      <dgm:t>
        <a:bodyPr/>
        <a:lstStyle/>
        <a:p>
          <a:endParaRPr lang="en-US"/>
        </a:p>
      </dgm:t>
    </dgm:pt>
    <dgm:pt modelId="{0114A528-3090-4817-BD30-060F6E6DA79D}">
      <dgm:prSet/>
      <dgm:spPr/>
      <dgm:t>
        <a:bodyPr/>
        <a:lstStyle/>
        <a:p>
          <a:r>
            <a:rPr lang="en-GB"/>
            <a:t>Prescribing and Pharmacy input</a:t>
          </a:r>
          <a:endParaRPr lang="en-US"/>
        </a:p>
      </dgm:t>
    </dgm:pt>
    <dgm:pt modelId="{075ADED2-6048-4D10-A468-9BC73CB34FCF}" type="parTrans" cxnId="{161A6BE2-A9F3-4C27-B107-09648680BF1C}">
      <dgm:prSet/>
      <dgm:spPr/>
      <dgm:t>
        <a:bodyPr/>
        <a:lstStyle/>
        <a:p>
          <a:endParaRPr lang="en-US"/>
        </a:p>
      </dgm:t>
    </dgm:pt>
    <dgm:pt modelId="{A1345BA7-6289-4EE0-9D91-BE3B193AA1F2}" type="sibTrans" cxnId="{161A6BE2-A9F3-4C27-B107-09648680BF1C}">
      <dgm:prSet/>
      <dgm:spPr/>
      <dgm:t>
        <a:bodyPr/>
        <a:lstStyle/>
        <a:p>
          <a:endParaRPr lang="en-US"/>
        </a:p>
      </dgm:t>
    </dgm:pt>
    <dgm:pt modelId="{9BB858EC-B746-4258-872A-156E6F45A9CA}">
      <dgm:prSet/>
      <dgm:spPr/>
      <dgm:t>
        <a:bodyPr/>
        <a:lstStyle/>
        <a:p>
          <a:r>
            <a:rPr lang="en-GB"/>
            <a:t>Baseline community service provision</a:t>
          </a:r>
          <a:endParaRPr lang="en-US"/>
        </a:p>
      </dgm:t>
    </dgm:pt>
    <dgm:pt modelId="{36DB08CA-F445-4F10-B8DA-37226CE62E06}" type="parTrans" cxnId="{C4E3CF1C-3F9F-42E6-B9D4-95724AAA9BC8}">
      <dgm:prSet/>
      <dgm:spPr/>
      <dgm:t>
        <a:bodyPr/>
        <a:lstStyle/>
        <a:p>
          <a:endParaRPr lang="en-US"/>
        </a:p>
      </dgm:t>
    </dgm:pt>
    <dgm:pt modelId="{D6D88D16-4A1D-4A5E-A225-70E6962418D7}" type="sibTrans" cxnId="{C4E3CF1C-3F9F-42E6-B9D4-95724AAA9BC8}">
      <dgm:prSet/>
      <dgm:spPr/>
      <dgm:t>
        <a:bodyPr/>
        <a:lstStyle/>
        <a:p>
          <a:endParaRPr lang="en-US"/>
        </a:p>
      </dgm:t>
    </dgm:pt>
    <dgm:pt modelId="{576C8F0C-0165-40DE-852A-1BCAC6687455}">
      <dgm:prSet/>
      <dgm:spPr/>
      <dgm:t>
        <a:bodyPr/>
        <a:lstStyle/>
        <a:p>
          <a:r>
            <a:rPr lang="en-GB"/>
            <a:t>Clinical and operational leadership</a:t>
          </a:r>
          <a:endParaRPr lang="en-US"/>
        </a:p>
      </dgm:t>
    </dgm:pt>
    <dgm:pt modelId="{564CCF5C-C6DF-41CC-AF85-62394D0C29DA}" type="parTrans" cxnId="{9C86D927-B696-4522-9ED6-207C8B3386F5}">
      <dgm:prSet/>
      <dgm:spPr/>
      <dgm:t>
        <a:bodyPr/>
        <a:lstStyle/>
        <a:p>
          <a:endParaRPr lang="en-US"/>
        </a:p>
      </dgm:t>
    </dgm:pt>
    <dgm:pt modelId="{AD5A0C4F-0A13-4BD3-9160-F6F52E0A159D}" type="sibTrans" cxnId="{9C86D927-B696-4522-9ED6-207C8B3386F5}">
      <dgm:prSet/>
      <dgm:spPr/>
      <dgm:t>
        <a:bodyPr/>
        <a:lstStyle/>
        <a:p>
          <a:endParaRPr lang="en-US"/>
        </a:p>
      </dgm:t>
    </dgm:pt>
    <dgm:pt modelId="{D124C5A1-28E6-454C-9843-AAB2DC73C3BF}">
      <dgm:prSet/>
      <dgm:spPr/>
      <dgm:t>
        <a:bodyPr/>
        <a:lstStyle/>
        <a:p>
          <a:r>
            <a:rPr lang="en-GB"/>
            <a:t>Multiple partner delivery models</a:t>
          </a:r>
          <a:endParaRPr lang="en-US"/>
        </a:p>
      </dgm:t>
    </dgm:pt>
    <dgm:pt modelId="{DF80FCBD-57FC-45D5-98C7-CEC7E94D8934}" type="parTrans" cxnId="{B6A00F72-6843-419A-ACD4-9D87CDE4B8CA}">
      <dgm:prSet/>
      <dgm:spPr/>
      <dgm:t>
        <a:bodyPr/>
        <a:lstStyle/>
        <a:p>
          <a:endParaRPr lang="en-US"/>
        </a:p>
      </dgm:t>
    </dgm:pt>
    <dgm:pt modelId="{F1F38318-BC25-42D1-9430-3D51BE0DB263}" type="sibTrans" cxnId="{B6A00F72-6843-419A-ACD4-9D87CDE4B8CA}">
      <dgm:prSet/>
      <dgm:spPr/>
      <dgm:t>
        <a:bodyPr/>
        <a:lstStyle/>
        <a:p>
          <a:endParaRPr lang="en-US"/>
        </a:p>
      </dgm:t>
    </dgm:pt>
    <dgm:pt modelId="{6F229812-7AB5-4525-9B92-423F500F6743}">
      <dgm:prSet/>
      <dgm:spPr/>
      <dgm:t>
        <a:bodyPr/>
        <a:lstStyle/>
        <a:p>
          <a:r>
            <a:rPr lang="en-GB"/>
            <a:t>Telehealth / remote monitoring</a:t>
          </a:r>
          <a:endParaRPr lang="en-US"/>
        </a:p>
      </dgm:t>
    </dgm:pt>
    <dgm:pt modelId="{9945BA9C-423A-4B23-8658-19067E5B3CF0}" type="parTrans" cxnId="{1C17963C-91E6-4DB7-8BA8-69EB304B4FAC}">
      <dgm:prSet/>
      <dgm:spPr/>
      <dgm:t>
        <a:bodyPr/>
        <a:lstStyle/>
        <a:p>
          <a:endParaRPr lang="en-US"/>
        </a:p>
      </dgm:t>
    </dgm:pt>
    <dgm:pt modelId="{7155DF83-44E2-4FBD-A474-69C03BCF5C3C}" type="sibTrans" cxnId="{1C17963C-91E6-4DB7-8BA8-69EB304B4FAC}">
      <dgm:prSet/>
      <dgm:spPr/>
      <dgm:t>
        <a:bodyPr/>
        <a:lstStyle/>
        <a:p>
          <a:endParaRPr lang="en-US"/>
        </a:p>
      </dgm:t>
    </dgm:pt>
    <dgm:pt modelId="{3813E1E5-0A1C-4105-A28E-F89B761B5D57}">
      <dgm:prSet/>
      <dgm:spPr/>
      <dgm:t>
        <a:bodyPr/>
        <a:lstStyle/>
        <a:p>
          <a:r>
            <a:rPr lang="en-GB"/>
            <a:t>Data accuracy</a:t>
          </a:r>
          <a:endParaRPr lang="en-US"/>
        </a:p>
      </dgm:t>
    </dgm:pt>
    <dgm:pt modelId="{29AE60DD-C639-49B7-836D-1B9BF4ECDDB6}" type="parTrans" cxnId="{0C1F9FFB-63F7-4DDA-93EF-B0789618AB12}">
      <dgm:prSet/>
      <dgm:spPr/>
      <dgm:t>
        <a:bodyPr/>
        <a:lstStyle/>
        <a:p>
          <a:endParaRPr lang="en-US"/>
        </a:p>
      </dgm:t>
    </dgm:pt>
    <dgm:pt modelId="{AF6207B0-E959-4653-BA08-F05CBF37D495}" type="sibTrans" cxnId="{0C1F9FFB-63F7-4DDA-93EF-B0789618AB12}">
      <dgm:prSet/>
      <dgm:spPr/>
      <dgm:t>
        <a:bodyPr/>
        <a:lstStyle/>
        <a:p>
          <a:endParaRPr lang="en-US"/>
        </a:p>
      </dgm:t>
    </dgm:pt>
    <dgm:pt modelId="{46987E01-85D7-433A-B5CB-319E1D939B1E}" type="pres">
      <dgm:prSet presAssocID="{8568B5E7-1820-4DC2-A40C-C9B191B52858}" presName="linear" presStyleCnt="0">
        <dgm:presLayoutVars>
          <dgm:animLvl val="lvl"/>
          <dgm:resizeHandles val="exact"/>
        </dgm:presLayoutVars>
      </dgm:prSet>
      <dgm:spPr/>
    </dgm:pt>
    <dgm:pt modelId="{C59080DB-6444-4B6B-B0D6-08B635E64664}" type="pres">
      <dgm:prSet presAssocID="{9AB438AB-9C07-491E-8686-BAA61066191A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7FD9D53E-8F3B-49B0-ADB6-9FCFE4AC90D3}" type="pres">
      <dgm:prSet presAssocID="{FE96FBFE-0163-469E-B693-9206B504744B}" presName="spacer" presStyleCnt="0"/>
      <dgm:spPr/>
    </dgm:pt>
    <dgm:pt modelId="{3D860268-4EC1-4A4D-817A-0BE2829AD71F}" type="pres">
      <dgm:prSet presAssocID="{41BCF56D-1D3B-4D67-8B63-658564958207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9D4E1F44-9BD5-49F4-A89F-4AF19BFDA6C5}" type="pres">
      <dgm:prSet presAssocID="{593203A9-D15A-4DBE-8243-63AFD2796FF6}" presName="spacer" presStyleCnt="0"/>
      <dgm:spPr/>
    </dgm:pt>
    <dgm:pt modelId="{07560CAA-BC6D-4053-BA48-173E1626D99C}" type="pres">
      <dgm:prSet presAssocID="{F29B11AE-5643-496E-A138-EF5CC0D1D66A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11EC42F5-4518-495B-AEE7-417F05E68055}" type="pres">
      <dgm:prSet presAssocID="{D5041AE3-87F9-4D5A-9C80-42CE498A8A64}" presName="spacer" presStyleCnt="0"/>
      <dgm:spPr/>
    </dgm:pt>
    <dgm:pt modelId="{3E28C45A-ADDD-47D6-9048-8D1C6DE6DE0F}" type="pres">
      <dgm:prSet presAssocID="{0114A528-3090-4817-BD30-060F6E6DA79D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4B78B5CA-72B9-40FA-974B-2BA77B0CB1D5}" type="pres">
      <dgm:prSet presAssocID="{A1345BA7-6289-4EE0-9D91-BE3B193AA1F2}" presName="spacer" presStyleCnt="0"/>
      <dgm:spPr/>
    </dgm:pt>
    <dgm:pt modelId="{E355B817-0552-47DE-9D6B-916041AE5421}" type="pres">
      <dgm:prSet presAssocID="{9BB858EC-B746-4258-872A-156E6F45A9CA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4D7A6B63-A5D0-4491-A8F0-E8AA7502C177}" type="pres">
      <dgm:prSet presAssocID="{D6D88D16-4A1D-4A5E-A225-70E6962418D7}" presName="spacer" presStyleCnt="0"/>
      <dgm:spPr/>
    </dgm:pt>
    <dgm:pt modelId="{12A63C4E-BE2C-4729-851D-7746C5F88C6F}" type="pres">
      <dgm:prSet presAssocID="{576C8F0C-0165-40DE-852A-1BCAC6687455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78FBC826-C417-4023-815D-51B9B308C9C2}" type="pres">
      <dgm:prSet presAssocID="{AD5A0C4F-0A13-4BD3-9160-F6F52E0A159D}" presName="spacer" presStyleCnt="0"/>
      <dgm:spPr/>
    </dgm:pt>
    <dgm:pt modelId="{F7538106-9918-4E7D-BB87-64B296ADC9A7}" type="pres">
      <dgm:prSet presAssocID="{D124C5A1-28E6-454C-9843-AAB2DC73C3BF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BA95C08B-109F-4F3E-8AE5-334521C2E69D}" type="pres">
      <dgm:prSet presAssocID="{F1F38318-BC25-42D1-9430-3D51BE0DB263}" presName="spacer" presStyleCnt="0"/>
      <dgm:spPr/>
    </dgm:pt>
    <dgm:pt modelId="{060A6819-8CB3-4149-ADB0-A3B0E89F5717}" type="pres">
      <dgm:prSet presAssocID="{6F229812-7AB5-4525-9B92-423F500F6743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0A412551-7894-4D1C-A812-521D14183E0E}" type="pres">
      <dgm:prSet presAssocID="{7155DF83-44E2-4FBD-A474-69C03BCF5C3C}" presName="spacer" presStyleCnt="0"/>
      <dgm:spPr/>
    </dgm:pt>
    <dgm:pt modelId="{41758450-48BA-454C-837C-2CAB7BD54FFE}" type="pres">
      <dgm:prSet presAssocID="{3813E1E5-0A1C-4105-A28E-F89B761B5D57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1978E001-7059-4CE3-B0A7-CA1A7AF8C1AF}" srcId="{8568B5E7-1820-4DC2-A40C-C9B191B52858}" destId="{F29B11AE-5643-496E-A138-EF5CC0D1D66A}" srcOrd="2" destOrd="0" parTransId="{BE42F4B5-8B39-4001-9D23-0B516916C826}" sibTransId="{D5041AE3-87F9-4D5A-9C80-42CE498A8A64}"/>
    <dgm:cxn modelId="{A9A8C506-6F61-41C7-8870-26D9B13365B8}" srcId="{8568B5E7-1820-4DC2-A40C-C9B191B52858}" destId="{9AB438AB-9C07-491E-8686-BAA61066191A}" srcOrd="0" destOrd="0" parTransId="{C0EFACAF-4563-4507-A868-70F153A0D99B}" sibTransId="{FE96FBFE-0163-469E-B693-9206B504744B}"/>
    <dgm:cxn modelId="{C4E3CF1C-3F9F-42E6-B9D4-95724AAA9BC8}" srcId="{8568B5E7-1820-4DC2-A40C-C9B191B52858}" destId="{9BB858EC-B746-4258-872A-156E6F45A9CA}" srcOrd="4" destOrd="0" parTransId="{36DB08CA-F445-4F10-B8DA-37226CE62E06}" sibTransId="{D6D88D16-4A1D-4A5E-A225-70E6962418D7}"/>
    <dgm:cxn modelId="{A3DA831D-A98E-4C26-A396-93D94DDD17FC}" type="presOf" srcId="{6F229812-7AB5-4525-9B92-423F500F6743}" destId="{060A6819-8CB3-4149-ADB0-A3B0E89F5717}" srcOrd="0" destOrd="0" presId="urn:microsoft.com/office/officeart/2005/8/layout/vList2"/>
    <dgm:cxn modelId="{51D02B1E-27D3-4680-BCFA-CD34BE020D4F}" srcId="{8568B5E7-1820-4DC2-A40C-C9B191B52858}" destId="{41BCF56D-1D3B-4D67-8B63-658564958207}" srcOrd="1" destOrd="0" parTransId="{9CE040AC-C424-4337-B973-A751775C7BC9}" sibTransId="{593203A9-D15A-4DBE-8243-63AFD2796FF6}"/>
    <dgm:cxn modelId="{CCC5EE1F-8F19-421A-BDB4-AABF29F94E96}" type="presOf" srcId="{D124C5A1-28E6-454C-9843-AAB2DC73C3BF}" destId="{F7538106-9918-4E7D-BB87-64B296ADC9A7}" srcOrd="0" destOrd="0" presId="urn:microsoft.com/office/officeart/2005/8/layout/vList2"/>
    <dgm:cxn modelId="{CD87C321-73EA-46BC-9C3E-6B9820CB5CB5}" type="presOf" srcId="{9AB438AB-9C07-491E-8686-BAA61066191A}" destId="{C59080DB-6444-4B6B-B0D6-08B635E64664}" srcOrd="0" destOrd="0" presId="urn:microsoft.com/office/officeart/2005/8/layout/vList2"/>
    <dgm:cxn modelId="{9C86D927-B696-4522-9ED6-207C8B3386F5}" srcId="{8568B5E7-1820-4DC2-A40C-C9B191B52858}" destId="{576C8F0C-0165-40DE-852A-1BCAC6687455}" srcOrd="5" destOrd="0" parTransId="{564CCF5C-C6DF-41CC-AF85-62394D0C29DA}" sibTransId="{AD5A0C4F-0A13-4BD3-9160-F6F52E0A159D}"/>
    <dgm:cxn modelId="{1C17963C-91E6-4DB7-8BA8-69EB304B4FAC}" srcId="{8568B5E7-1820-4DC2-A40C-C9B191B52858}" destId="{6F229812-7AB5-4525-9B92-423F500F6743}" srcOrd="7" destOrd="0" parTransId="{9945BA9C-423A-4B23-8658-19067E5B3CF0}" sibTransId="{7155DF83-44E2-4FBD-A474-69C03BCF5C3C}"/>
    <dgm:cxn modelId="{CA6EF340-0196-47A9-A317-554436B03AEE}" type="presOf" srcId="{F29B11AE-5643-496E-A138-EF5CC0D1D66A}" destId="{07560CAA-BC6D-4053-BA48-173E1626D99C}" srcOrd="0" destOrd="0" presId="urn:microsoft.com/office/officeart/2005/8/layout/vList2"/>
    <dgm:cxn modelId="{9C646241-888C-4D05-AB63-822F5EEF19A7}" type="presOf" srcId="{8568B5E7-1820-4DC2-A40C-C9B191B52858}" destId="{46987E01-85D7-433A-B5CB-319E1D939B1E}" srcOrd="0" destOrd="0" presId="urn:microsoft.com/office/officeart/2005/8/layout/vList2"/>
    <dgm:cxn modelId="{B2888B4D-7968-4186-BC00-3C94DD3FF60D}" type="presOf" srcId="{41BCF56D-1D3B-4D67-8B63-658564958207}" destId="{3D860268-4EC1-4A4D-817A-0BE2829AD71F}" srcOrd="0" destOrd="0" presId="urn:microsoft.com/office/officeart/2005/8/layout/vList2"/>
    <dgm:cxn modelId="{B6A00F72-6843-419A-ACD4-9D87CDE4B8CA}" srcId="{8568B5E7-1820-4DC2-A40C-C9B191B52858}" destId="{D124C5A1-28E6-454C-9843-AAB2DC73C3BF}" srcOrd="6" destOrd="0" parTransId="{DF80FCBD-57FC-45D5-98C7-CEC7E94D8934}" sibTransId="{F1F38318-BC25-42D1-9430-3D51BE0DB263}"/>
    <dgm:cxn modelId="{B9029053-3263-49FE-A109-CB1724F81E21}" type="presOf" srcId="{9BB858EC-B746-4258-872A-156E6F45A9CA}" destId="{E355B817-0552-47DE-9D6B-916041AE5421}" srcOrd="0" destOrd="0" presId="urn:microsoft.com/office/officeart/2005/8/layout/vList2"/>
    <dgm:cxn modelId="{B4A96F93-6CBD-400E-A9FF-6DD6FA71610F}" type="presOf" srcId="{0114A528-3090-4817-BD30-060F6E6DA79D}" destId="{3E28C45A-ADDD-47D6-9048-8D1C6DE6DE0F}" srcOrd="0" destOrd="0" presId="urn:microsoft.com/office/officeart/2005/8/layout/vList2"/>
    <dgm:cxn modelId="{16B8BEA5-C99C-4AF6-9079-D448536D3B58}" type="presOf" srcId="{576C8F0C-0165-40DE-852A-1BCAC6687455}" destId="{12A63C4E-BE2C-4729-851D-7746C5F88C6F}" srcOrd="0" destOrd="0" presId="urn:microsoft.com/office/officeart/2005/8/layout/vList2"/>
    <dgm:cxn modelId="{115AF7C8-EC36-4F63-AD69-8B2E6D708B87}" type="presOf" srcId="{3813E1E5-0A1C-4105-A28E-F89B761B5D57}" destId="{41758450-48BA-454C-837C-2CAB7BD54FFE}" srcOrd="0" destOrd="0" presId="urn:microsoft.com/office/officeart/2005/8/layout/vList2"/>
    <dgm:cxn modelId="{161A6BE2-A9F3-4C27-B107-09648680BF1C}" srcId="{8568B5E7-1820-4DC2-A40C-C9B191B52858}" destId="{0114A528-3090-4817-BD30-060F6E6DA79D}" srcOrd="3" destOrd="0" parTransId="{075ADED2-6048-4D10-A468-9BC73CB34FCF}" sibTransId="{A1345BA7-6289-4EE0-9D91-BE3B193AA1F2}"/>
    <dgm:cxn modelId="{0C1F9FFB-63F7-4DDA-93EF-B0789618AB12}" srcId="{8568B5E7-1820-4DC2-A40C-C9B191B52858}" destId="{3813E1E5-0A1C-4105-A28E-F89B761B5D57}" srcOrd="8" destOrd="0" parTransId="{29AE60DD-C639-49B7-836D-1B9BF4ECDDB6}" sibTransId="{AF6207B0-E959-4653-BA08-F05CBF37D495}"/>
    <dgm:cxn modelId="{3116BC51-0911-44B5-A1B6-B107AB9E5849}" type="presParOf" srcId="{46987E01-85D7-433A-B5CB-319E1D939B1E}" destId="{C59080DB-6444-4B6B-B0D6-08B635E64664}" srcOrd="0" destOrd="0" presId="urn:microsoft.com/office/officeart/2005/8/layout/vList2"/>
    <dgm:cxn modelId="{CDB72575-D615-41D1-B874-6ABB456A95E4}" type="presParOf" srcId="{46987E01-85D7-433A-B5CB-319E1D939B1E}" destId="{7FD9D53E-8F3B-49B0-ADB6-9FCFE4AC90D3}" srcOrd="1" destOrd="0" presId="urn:microsoft.com/office/officeart/2005/8/layout/vList2"/>
    <dgm:cxn modelId="{28C0A151-6790-4CE7-975F-C6197046D2A7}" type="presParOf" srcId="{46987E01-85D7-433A-B5CB-319E1D939B1E}" destId="{3D860268-4EC1-4A4D-817A-0BE2829AD71F}" srcOrd="2" destOrd="0" presId="urn:microsoft.com/office/officeart/2005/8/layout/vList2"/>
    <dgm:cxn modelId="{8D4B70FB-6D9C-4422-BCA8-EC7B316D1D53}" type="presParOf" srcId="{46987E01-85D7-433A-B5CB-319E1D939B1E}" destId="{9D4E1F44-9BD5-49F4-A89F-4AF19BFDA6C5}" srcOrd="3" destOrd="0" presId="urn:microsoft.com/office/officeart/2005/8/layout/vList2"/>
    <dgm:cxn modelId="{00D20B18-6BF0-4CC4-ACA3-08CF57CC0206}" type="presParOf" srcId="{46987E01-85D7-433A-B5CB-319E1D939B1E}" destId="{07560CAA-BC6D-4053-BA48-173E1626D99C}" srcOrd="4" destOrd="0" presId="urn:microsoft.com/office/officeart/2005/8/layout/vList2"/>
    <dgm:cxn modelId="{CEBBC03F-7ED7-4500-81BC-D0D0DEF4B5DC}" type="presParOf" srcId="{46987E01-85D7-433A-B5CB-319E1D939B1E}" destId="{11EC42F5-4518-495B-AEE7-417F05E68055}" srcOrd="5" destOrd="0" presId="urn:microsoft.com/office/officeart/2005/8/layout/vList2"/>
    <dgm:cxn modelId="{9BE19DE2-9FA4-4C0A-9BA5-E1A1B2500503}" type="presParOf" srcId="{46987E01-85D7-433A-B5CB-319E1D939B1E}" destId="{3E28C45A-ADDD-47D6-9048-8D1C6DE6DE0F}" srcOrd="6" destOrd="0" presId="urn:microsoft.com/office/officeart/2005/8/layout/vList2"/>
    <dgm:cxn modelId="{73E57185-0C68-4634-82AB-2A2679F25A23}" type="presParOf" srcId="{46987E01-85D7-433A-B5CB-319E1D939B1E}" destId="{4B78B5CA-72B9-40FA-974B-2BA77B0CB1D5}" srcOrd="7" destOrd="0" presId="urn:microsoft.com/office/officeart/2005/8/layout/vList2"/>
    <dgm:cxn modelId="{3B0A58C7-0333-43BA-B42D-DD422FA3B097}" type="presParOf" srcId="{46987E01-85D7-433A-B5CB-319E1D939B1E}" destId="{E355B817-0552-47DE-9D6B-916041AE5421}" srcOrd="8" destOrd="0" presId="urn:microsoft.com/office/officeart/2005/8/layout/vList2"/>
    <dgm:cxn modelId="{D35D4F67-8A3E-46A9-A412-153EEF96724B}" type="presParOf" srcId="{46987E01-85D7-433A-B5CB-319E1D939B1E}" destId="{4D7A6B63-A5D0-4491-A8F0-E8AA7502C177}" srcOrd="9" destOrd="0" presId="urn:microsoft.com/office/officeart/2005/8/layout/vList2"/>
    <dgm:cxn modelId="{CEE06EC9-09ED-4ECF-8CF1-8E8D2F7358C3}" type="presParOf" srcId="{46987E01-85D7-433A-B5CB-319E1D939B1E}" destId="{12A63C4E-BE2C-4729-851D-7746C5F88C6F}" srcOrd="10" destOrd="0" presId="urn:microsoft.com/office/officeart/2005/8/layout/vList2"/>
    <dgm:cxn modelId="{767A03E0-4D41-410A-95B8-80AD980F9BB4}" type="presParOf" srcId="{46987E01-85D7-433A-B5CB-319E1D939B1E}" destId="{78FBC826-C417-4023-815D-51B9B308C9C2}" srcOrd="11" destOrd="0" presId="urn:microsoft.com/office/officeart/2005/8/layout/vList2"/>
    <dgm:cxn modelId="{F3F38351-C97A-4695-9806-76E75322A692}" type="presParOf" srcId="{46987E01-85D7-433A-B5CB-319E1D939B1E}" destId="{F7538106-9918-4E7D-BB87-64B296ADC9A7}" srcOrd="12" destOrd="0" presId="urn:microsoft.com/office/officeart/2005/8/layout/vList2"/>
    <dgm:cxn modelId="{24AD2DE9-0FC3-4557-8C73-94044E7A192C}" type="presParOf" srcId="{46987E01-85D7-433A-B5CB-319E1D939B1E}" destId="{BA95C08B-109F-4F3E-8AE5-334521C2E69D}" srcOrd="13" destOrd="0" presId="urn:microsoft.com/office/officeart/2005/8/layout/vList2"/>
    <dgm:cxn modelId="{A0F07405-2ECE-47D0-BFB1-6E09D4FF95D5}" type="presParOf" srcId="{46987E01-85D7-433A-B5CB-319E1D939B1E}" destId="{060A6819-8CB3-4149-ADB0-A3B0E89F5717}" srcOrd="14" destOrd="0" presId="urn:microsoft.com/office/officeart/2005/8/layout/vList2"/>
    <dgm:cxn modelId="{AD2E8CE7-132A-443C-AE82-55B399D3D2B1}" type="presParOf" srcId="{46987E01-85D7-433A-B5CB-319E1D939B1E}" destId="{0A412551-7894-4D1C-A812-521D14183E0E}" srcOrd="15" destOrd="0" presId="urn:microsoft.com/office/officeart/2005/8/layout/vList2"/>
    <dgm:cxn modelId="{59630333-AC73-45F2-9454-824BDCF66D89}" type="presParOf" srcId="{46987E01-85D7-433A-B5CB-319E1D939B1E}" destId="{41758450-48BA-454C-837C-2CAB7BD54FFE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BC8031-EDDA-48A4-8E2D-BB93B351AC60}" type="doc">
      <dgm:prSet loTypeId="urn:microsoft.com/office/officeart/2005/8/layout/bList2" loCatId="pictur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ACA50906-1FD2-4F1A-A572-CB62C2ED4C82}">
      <dgm:prSet phldrT="[Text]"/>
      <dgm:spPr/>
      <dgm:t>
        <a:bodyPr/>
        <a:lstStyle/>
        <a:p>
          <a:r>
            <a:rPr lang="en-GB" dirty="0"/>
            <a:t>Governance</a:t>
          </a:r>
        </a:p>
      </dgm:t>
    </dgm:pt>
    <dgm:pt modelId="{29830D88-C915-42D0-BAF8-557B8CF00BE2}" type="parTrans" cxnId="{1D0BEC5C-6106-4516-BA5C-E558EB5F72C2}">
      <dgm:prSet/>
      <dgm:spPr/>
      <dgm:t>
        <a:bodyPr/>
        <a:lstStyle/>
        <a:p>
          <a:endParaRPr lang="en-GB"/>
        </a:p>
      </dgm:t>
    </dgm:pt>
    <dgm:pt modelId="{AB7A7739-633F-4FD0-832C-2AD33140E255}" type="sibTrans" cxnId="{1D0BEC5C-6106-4516-BA5C-E558EB5F72C2}">
      <dgm:prSet/>
      <dgm:spPr/>
      <dgm:t>
        <a:bodyPr/>
        <a:lstStyle/>
        <a:p>
          <a:endParaRPr lang="en-GB"/>
        </a:p>
      </dgm:t>
    </dgm:pt>
    <dgm:pt modelId="{7A1D14FC-3928-4016-91DC-B4E9465C7991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dirty="0">
              <a:latin typeface="Franklin Gothic Book" panose="020B0503020102020204" pitchFamily="34" charset="0"/>
            </a:rPr>
            <a:t>Lead provider organisations with defined accountability</a:t>
          </a:r>
          <a:endParaRPr lang="en-GB" dirty="0"/>
        </a:p>
      </dgm:t>
    </dgm:pt>
    <dgm:pt modelId="{54BB6EBD-525C-44BA-9846-A9E010D55DBE}" type="parTrans" cxnId="{1D128323-CBD8-47C8-9E0D-26D1238F67B3}">
      <dgm:prSet/>
      <dgm:spPr/>
      <dgm:t>
        <a:bodyPr/>
        <a:lstStyle/>
        <a:p>
          <a:endParaRPr lang="en-GB"/>
        </a:p>
      </dgm:t>
    </dgm:pt>
    <dgm:pt modelId="{A9B00957-41A1-4EE3-9249-755863D4FE0A}" type="sibTrans" cxnId="{1D128323-CBD8-47C8-9E0D-26D1238F67B3}">
      <dgm:prSet/>
      <dgm:spPr/>
      <dgm:t>
        <a:bodyPr/>
        <a:lstStyle/>
        <a:p>
          <a:endParaRPr lang="en-GB"/>
        </a:p>
      </dgm:t>
    </dgm:pt>
    <dgm:pt modelId="{D5B9ED30-0A46-47C6-80BC-5B7A715130B7}">
      <dgm:prSet phldrT="[Text]"/>
      <dgm:spPr/>
      <dgm:t>
        <a:bodyPr/>
        <a:lstStyle/>
        <a:p>
          <a:r>
            <a:rPr lang="en-GB" dirty="0"/>
            <a:t>Financial</a:t>
          </a:r>
        </a:p>
      </dgm:t>
    </dgm:pt>
    <dgm:pt modelId="{7A77AD39-0E8D-4C99-8C01-AECA46E9162B}" type="parTrans" cxnId="{F8F85CA4-1096-47FA-8E40-B5CE4BE88EC5}">
      <dgm:prSet/>
      <dgm:spPr/>
      <dgm:t>
        <a:bodyPr/>
        <a:lstStyle/>
        <a:p>
          <a:endParaRPr lang="en-GB"/>
        </a:p>
      </dgm:t>
    </dgm:pt>
    <dgm:pt modelId="{7ED0A42F-648C-409A-B61E-B8CAE9EC1882}" type="sibTrans" cxnId="{F8F85CA4-1096-47FA-8E40-B5CE4BE88EC5}">
      <dgm:prSet/>
      <dgm:spPr/>
      <dgm:t>
        <a:bodyPr/>
        <a:lstStyle/>
        <a:p>
          <a:endParaRPr lang="en-GB"/>
        </a:p>
      </dgm:t>
    </dgm:pt>
    <dgm:pt modelId="{B885EFC0-644A-4827-BF90-88B0F3BAB08E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dirty="0">
              <a:latin typeface="Franklin Gothic Book" panose="020B0503020102020204" pitchFamily="34" charset="0"/>
            </a:rPr>
            <a:t>Funding based on principle of £ per bed</a:t>
          </a:r>
          <a:endParaRPr lang="en-GB" dirty="0"/>
        </a:p>
      </dgm:t>
    </dgm:pt>
    <dgm:pt modelId="{3FB8765E-88F6-409D-A8C8-8A08A38505F9}" type="parTrans" cxnId="{0356F115-895A-403F-897E-B37F1371A17C}">
      <dgm:prSet/>
      <dgm:spPr/>
      <dgm:t>
        <a:bodyPr/>
        <a:lstStyle/>
        <a:p>
          <a:endParaRPr lang="en-GB"/>
        </a:p>
      </dgm:t>
    </dgm:pt>
    <dgm:pt modelId="{2F899EEC-6697-4510-8393-9F1F915A6541}" type="sibTrans" cxnId="{0356F115-895A-403F-897E-B37F1371A17C}">
      <dgm:prSet/>
      <dgm:spPr/>
      <dgm:t>
        <a:bodyPr/>
        <a:lstStyle/>
        <a:p>
          <a:endParaRPr lang="en-GB"/>
        </a:p>
      </dgm:t>
    </dgm:pt>
    <dgm:pt modelId="{A4607E98-D84E-4E21-B0F4-60A4F66E1864}">
      <dgm:prSet phldrT="[Text]"/>
      <dgm:spPr/>
      <dgm:t>
        <a:bodyPr/>
        <a:lstStyle/>
        <a:p>
          <a:r>
            <a:rPr lang="en-GB" dirty="0"/>
            <a:t>Operational</a:t>
          </a:r>
        </a:p>
      </dgm:t>
    </dgm:pt>
    <dgm:pt modelId="{4B65D53B-5A20-4A11-B265-406B442990BE}" type="parTrans" cxnId="{0028DACC-CEFE-449C-8188-65C1417C953F}">
      <dgm:prSet/>
      <dgm:spPr/>
      <dgm:t>
        <a:bodyPr/>
        <a:lstStyle/>
        <a:p>
          <a:endParaRPr lang="en-GB"/>
        </a:p>
      </dgm:t>
    </dgm:pt>
    <dgm:pt modelId="{25283454-1114-4134-A032-A38D713D1858}" type="sibTrans" cxnId="{0028DACC-CEFE-449C-8188-65C1417C953F}">
      <dgm:prSet/>
      <dgm:spPr/>
      <dgm:t>
        <a:bodyPr/>
        <a:lstStyle/>
        <a:p>
          <a:endParaRPr lang="en-GB"/>
        </a:p>
      </dgm:t>
    </dgm:pt>
    <dgm:pt modelId="{4D2710A9-8C7E-48C5-B2CA-05221DE8B264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dirty="0">
              <a:latin typeface="Franklin Gothic Book" panose="020B0503020102020204" pitchFamily="34" charset="0"/>
            </a:rPr>
            <a:t>Move from condition specific pathways</a:t>
          </a:r>
          <a:endParaRPr lang="en-GB" dirty="0"/>
        </a:p>
      </dgm:t>
    </dgm:pt>
    <dgm:pt modelId="{FBBD262B-5FDA-47D9-8CFE-875D6465D375}" type="parTrans" cxnId="{70376EFC-B5A8-493C-BE8E-309F3394B98A}">
      <dgm:prSet/>
      <dgm:spPr/>
      <dgm:t>
        <a:bodyPr/>
        <a:lstStyle/>
        <a:p>
          <a:endParaRPr lang="en-GB"/>
        </a:p>
      </dgm:t>
    </dgm:pt>
    <dgm:pt modelId="{AF0FD8E5-F006-4AFD-B563-F4795FF42B53}" type="sibTrans" cxnId="{70376EFC-B5A8-493C-BE8E-309F3394B98A}">
      <dgm:prSet/>
      <dgm:spPr/>
      <dgm:t>
        <a:bodyPr/>
        <a:lstStyle/>
        <a:p>
          <a:endParaRPr lang="en-GB"/>
        </a:p>
      </dgm:t>
    </dgm:pt>
    <dgm:pt modelId="{633EB98A-699E-4954-8422-A0BD5D86370F}">
      <dgm:prSet/>
      <dgm:spPr/>
      <dgm:t>
        <a:bodyPr/>
        <a:lstStyle/>
        <a:p>
          <a:r>
            <a:rPr lang="en-GB">
              <a:latin typeface="Franklin Gothic Book" panose="020B0503020102020204" pitchFamily="34" charset="0"/>
            </a:rPr>
            <a:t>Named operational and clinical lead for each organisation</a:t>
          </a:r>
          <a:endParaRPr lang="en-GB" dirty="0">
            <a:latin typeface="Franklin Gothic Book" panose="020B0503020102020204" pitchFamily="34" charset="0"/>
          </a:endParaRPr>
        </a:p>
      </dgm:t>
    </dgm:pt>
    <dgm:pt modelId="{6EB2EBB2-2150-45AE-BDF3-5402A3292B54}" type="parTrans" cxnId="{EB895147-7ABF-4B7E-8034-C6200F0D67FE}">
      <dgm:prSet/>
      <dgm:spPr/>
      <dgm:t>
        <a:bodyPr/>
        <a:lstStyle/>
        <a:p>
          <a:endParaRPr lang="en-GB"/>
        </a:p>
      </dgm:t>
    </dgm:pt>
    <dgm:pt modelId="{2EB48A50-D6DE-4970-BB92-4F9ECF88CB86}" type="sibTrans" cxnId="{EB895147-7ABF-4B7E-8034-C6200F0D67FE}">
      <dgm:prSet/>
      <dgm:spPr/>
      <dgm:t>
        <a:bodyPr/>
        <a:lstStyle/>
        <a:p>
          <a:endParaRPr lang="en-GB"/>
        </a:p>
      </dgm:t>
    </dgm:pt>
    <dgm:pt modelId="{923A4751-53BD-4C76-8384-A977574EF01D}">
      <dgm:prSet/>
      <dgm:spPr/>
      <dgm:t>
        <a:bodyPr/>
        <a:lstStyle/>
        <a:p>
          <a:r>
            <a:rPr lang="en-GB" dirty="0">
              <a:latin typeface="Franklin Gothic Book" panose="020B0503020102020204" pitchFamily="34" charset="0"/>
            </a:rPr>
            <a:t>Alignment of output with commissioning</a:t>
          </a:r>
        </a:p>
      </dgm:t>
    </dgm:pt>
    <dgm:pt modelId="{78FE23DC-04B5-4375-AA9F-9E6DD113327C}" type="parTrans" cxnId="{D0301D61-F32E-45DC-AA1C-63B1A91191CE}">
      <dgm:prSet/>
      <dgm:spPr/>
      <dgm:t>
        <a:bodyPr/>
        <a:lstStyle/>
        <a:p>
          <a:endParaRPr lang="en-GB"/>
        </a:p>
      </dgm:t>
    </dgm:pt>
    <dgm:pt modelId="{32231658-19C5-40EE-B399-F6E86C0D2DA0}" type="sibTrans" cxnId="{D0301D61-F32E-45DC-AA1C-63B1A91191CE}">
      <dgm:prSet/>
      <dgm:spPr/>
      <dgm:t>
        <a:bodyPr/>
        <a:lstStyle/>
        <a:p>
          <a:endParaRPr lang="en-GB"/>
        </a:p>
      </dgm:t>
    </dgm:pt>
    <dgm:pt modelId="{A1224226-612B-4BB1-8865-A72990AC0374}">
      <dgm:prSet/>
      <dgm:spPr/>
      <dgm:t>
        <a:bodyPr/>
        <a:lstStyle/>
        <a:p>
          <a:r>
            <a:rPr lang="en-GB">
              <a:latin typeface="Franklin Gothic Book" panose="020B0503020102020204" pitchFamily="34" charset="0"/>
            </a:rPr>
            <a:t>Funding allocation for future years based on previous years utilisation</a:t>
          </a:r>
          <a:endParaRPr lang="en-GB" dirty="0">
            <a:latin typeface="Franklin Gothic Book" panose="020B0503020102020204" pitchFamily="34" charset="0"/>
          </a:endParaRPr>
        </a:p>
      </dgm:t>
    </dgm:pt>
    <dgm:pt modelId="{238CCAB4-6ACE-4DF3-839C-DBB631563F1F}" type="parTrans" cxnId="{345BBAEA-17B4-4DB9-B43A-636AC2E47103}">
      <dgm:prSet/>
      <dgm:spPr/>
      <dgm:t>
        <a:bodyPr/>
        <a:lstStyle/>
        <a:p>
          <a:endParaRPr lang="en-GB"/>
        </a:p>
      </dgm:t>
    </dgm:pt>
    <dgm:pt modelId="{4EF58EAE-363A-4158-83FD-FC8157410D08}" type="sibTrans" cxnId="{345BBAEA-17B4-4DB9-B43A-636AC2E47103}">
      <dgm:prSet/>
      <dgm:spPr/>
      <dgm:t>
        <a:bodyPr/>
        <a:lstStyle/>
        <a:p>
          <a:endParaRPr lang="en-GB"/>
        </a:p>
      </dgm:t>
    </dgm:pt>
    <dgm:pt modelId="{AE1B5F81-8563-434C-B40D-2320ED5FC176}">
      <dgm:prSet/>
      <dgm:spPr/>
      <dgm:t>
        <a:bodyPr/>
        <a:lstStyle/>
        <a:p>
          <a:r>
            <a:rPr lang="en-GB">
              <a:latin typeface="Franklin Gothic Book" panose="020B0503020102020204" pitchFamily="34" charset="0"/>
            </a:rPr>
            <a:t>Reduction in Docobo contract based on reduced numbers of tech enabled VW</a:t>
          </a:r>
          <a:endParaRPr lang="en-GB" dirty="0">
            <a:latin typeface="Franklin Gothic Book" panose="020B0503020102020204" pitchFamily="34" charset="0"/>
          </a:endParaRPr>
        </a:p>
      </dgm:t>
    </dgm:pt>
    <dgm:pt modelId="{1368B73A-0467-45CD-84B0-350FAD441AF0}" type="parTrans" cxnId="{772E6F49-DDC0-4A8C-A975-1BE328BEABB0}">
      <dgm:prSet/>
      <dgm:spPr/>
      <dgm:t>
        <a:bodyPr/>
        <a:lstStyle/>
        <a:p>
          <a:endParaRPr lang="en-GB"/>
        </a:p>
      </dgm:t>
    </dgm:pt>
    <dgm:pt modelId="{8E6B6E38-0D90-435D-B043-74E2A366E6A7}" type="sibTrans" cxnId="{772E6F49-DDC0-4A8C-A975-1BE328BEABB0}">
      <dgm:prSet/>
      <dgm:spPr/>
      <dgm:t>
        <a:bodyPr/>
        <a:lstStyle/>
        <a:p>
          <a:endParaRPr lang="en-GB"/>
        </a:p>
      </dgm:t>
    </dgm:pt>
    <dgm:pt modelId="{FEA2058D-7EAE-41A0-892D-E1222B0DA96A}">
      <dgm:prSet/>
      <dgm:spPr/>
      <dgm:t>
        <a:bodyPr/>
        <a:lstStyle/>
        <a:p>
          <a:r>
            <a:rPr lang="en-GB" dirty="0">
              <a:latin typeface="Franklin Gothic Book" panose="020B0503020102020204" pitchFamily="34" charset="0"/>
            </a:rPr>
            <a:t>Agreement of minimum level of recurrent funding</a:t>
          </a:r>
        </a:p>
      </dgm:t>
    </dgm:pt>
    <dgm:pt modelId="{E0058C5A-CCC8-4B42-AAD7-1B1C4CC29ADF}" type="parTrans" cxnId="{E3EC0779-6A7F-434A-B6B5-16AF959B387A}">
      <dgm:prSet/>
      <dgm:spPr/>
      <dgm:t>
        <a:bodyPr/>
        <a:lstStyle/>
        <a:p>
          <a:endParaRPr lang="en-GB"/>
        </a:p>
      </dgm:t>
    </dgm:pt>
    <dgm:pt modelId="{C9C4A4B9-7735-4455-A743-17B3F2ABCC16}" type="sibTrans" cxnId="{E3EC0779-6A7F-434A-B6B5-16AF959B387A}">
      <dgm:prSet/>
      <dgm:spPr/>
      <dgm:t>
        <a:bodyPr/>
        <a:lstStyle/>
        <a:p>
          <a:endParaRPr lang="en-GB"/>
        </a:p>
      </dgm:t>
    </dgm:pt>
    <dgm:pt modelId="{D85A5CC0-E9A0-4656-A65D-672DB6F241F1}">
      <dgm:prSet/>
      <dgm:spPr/>
      <dgm:t>
        <a:bodyPr/>
        <a:lstStyle/>
        <a:p>
          <a:r>
            <a:rPr lang="en-GB" dirty="0">
              <a:latin typeface="Franklin Gothic Book" panose="020B0503020102020204" pitchFamily="34" charset="0"/>
            </a:rPr>
            <a:t>Reduced capacity target based on evidence-based ability to deliver</a:t>
          </a:r>
        </a:p>
      </dgm:t>
    </dgm:pt>
    <dgm:pt modelId="{2D0E93BD-0D27-4C3F-A740-4861F48B1445}" type="parTrans" cxnId="{6CE9DBC4-9A15-4F82-A8CD-6C19D0B92711}">
      <dgm:prSet/>
      <dgm:spPr/>
      <dgm:t>
        <a:bodyPr/>
        <a:lstStyle/>
        <a:p>
          <a:endParaRPr lang="en-GB"/>
        </a:p>
      </dgm:t>
    </dgm:pt>
    <dgm:pt modelId="{DFB7D5C0-BA8A-4430-BB1A-CB11473FCE20}" type="sibTrans" cxnId="{6CE9DBC4-9A15-4F82-A8CD-6C19D0B92711}">
      <dgm:prSet/>
      <dgm:spPr/>
      <dgm:t>
        <a:bodyPr/>
        <a:lstStyle/>
        <a:p>
          <a:endParaRPr lang="en-GB"/>
        </a:p>
      </dgm:t>
    </dgm:pt>
    <dgm:pt modelId="{7C81DDAC-188C-4E1E-88F5-16D504CDAE01}">
      <dgm:prSet/>
      <dgm:spPr/>
      <dgm:t>
        <a:bodyPr/>
        <a:lstStyle/>
        <a:p>
          <a:r>
            <a:rPr lang="en-GB">
              <a:latin typeface="Franklin Gothic Book" panose="020B0503020102020204" pitchFamily="34" charset="0"/>
            </a:rPr>
            <a:t>Re-focus on step up</a:t>
          </a:r>
          <a:endParaRPr lang="en-GB" dirty="0">
            <a:latin typeface="Franklin Gothic Book" panose="020B0503020102020204" pitchFamily="34" charset="0"/>
          </a:endParaRPr>
        </a:p>
      </dgm:t>
    </dgm:pt>
    <dgm:pt modelId="{7929D750-FCC5-4944-A1CE-1145F628C8AF}" type="parTrans" cxnId="{56A01A98-674E-46AF-B967-0D95E67972EA}">
      <dgm:prSet/>
      <dgm:spPr/>
      <dgm:t>
        <a:bodyPr/>
        <a:lstStyle/>
        <a:p>
          <a:endParaRPr lang="en-GB"/>
        </a:p>
      </dgm:t>
    </dgm:pt>
    <dgm:pt modelId="{406F5CCF-7D0A-4809-B225-5D0E91156692}" type="sibTrans" cxnId="{56A01A98-674E-46AF-B967-0D95E67972EA}">
      <dgm:prSet/>
      <dgm:spPr/>
      <dgm:t>
        <a:bodyPr/>
        <a:lstStyle/>
        <a:p>
          <a:endParaRPr lang="en-GB"/>
        </a:p>
      </dgm:t>
    </dgm:pt>
    <dgm:pt modelId="{F9EDD76B-5AAF-4032-AECF-9FFAD964FEB4}">
      <dgm:prSet/>
      <dgm:spPr/>
      <dgm:t>
        <a:bodyPr/>
        <a:lstStyle/>
        <a:p>
          <a:r>
            <a:rPr lang="en-GB">
              <a:latin typeface="Franklin Gothic Book" panose="020B0503020102020204" pitchFamily="34" charset="0"/>
            </a:rPr>
            <a:t>Senior clinical input</a:t>
          </a:r>
          <a:endParaRPr lang="en-GB" dirty="0">
            <a:latin typeface="Franklin Gothic Book" panose="020B0503020102020204" pitchFamily="34" charset="0"/>
          </a:endParaRPr>
        </a:p>
      </dgm:t>
    </dgm:pt>
    <dgm:pt modelId="{C1031E33-1EF8-47E0-AF03-18C6424898F2}" type="parTrans" cxnId="{960EC652-81E5-4A05-8E58-8E8C71D289D8}">
      <dgm:prSet/>
      <dgm:spPr/>
      <dgm:t>
        <a:bodyPr/>
        <a:lstStyle/>
        <a:p>
          <a:endParaRPr lang="en-GB"/>
        </a:p>
      </dgm:t>
    </dgm:pt>
    <dgm:pt modelId="{E05AAC7F-01F9-4D7E-A8A3-16CD52271338}" type="sibTrans" cxnId="{960EC652-81E5-4A05-8E58-8E8C71D289D8}">
      <dgm:prSet/>
      <dgm:spPr/>
      <dgm:t>
        <a:bodyPr/>
        <a:lstStyle/>
        <a:p>
          <a:endParaRPr lang="en-GB"/>
        </a:p>
      </dgm:t>
    </dgm:pt>
    <dgm:pt modelId="{18A0406E-8C91-4AB6-B5B4-8FDA5ECD2EB7}">
      <dgm:prSet/>
      <dgm:spPr/>
      <dgm:t>
        <a:bodyPr/>
        <a:lstStyle/>
        <a:p>
          <a:r>
            <a:rPr lang="en-GB">
              <a:latin typeface="Franklin Gothic Book" panose="020B0503020102020204" pitchFamily="34" charset="0"/>
            </a:rPr>
            <a:t>Defined case finding process</a:t>
          </a:r>
          <a:endParaRPr lang="en-GB" dirty="0">
            <a:latin typeface="Franklin Gothic Book" panose="020B0503020102020204" pitchFamily="34" charset="0"/>
          </a:endParaRPr>
        </a:p>
      </dgm:t>
    </dgm:pt>
    <dgm:pt modelId="{D16AD103-3F1F-45C8-BC00-454B1499226D}" type="parTrans" cxnId="{2CD47D33-7CB3-47A9-8B48-26F0562340BA}">
      <dgm:prSet/>
      <dgm:spPr/>
      <dgm:t>
        <a:bodyPr/>
        <a:lstStyle/>
        <a:p>
          <a:endParaRPr lang="en-GB"/>
        </a:p>
      </dgm:t>
    </dgm:pt>
    <dgm:pt modelId="{BB058D55-F78C-4FE5-B9EF-6623486623BC}" type="sibTrans" cxnId="{2CD47D33-7CB3-47A9-8B48-26F0562340BA}">
      <dgm:prSet/>
      <dgm:spPr/>
      <dgm:t>
        <a:bodyPr/>
        <a:lstStyle/>
        <a:p>
          <a:endParaRPr lang="en-GB"/>
        </a:p>
      </dgm:t>
    </dgm:pt>
    <dgm:pt modelId="{35E73488-F8AF-45F3-9528-2EE3B4737B3D}">
      <dgm:prSet/>
      <dgm:spPr/>
      <dgm:t>
        <a:bodyPr/>
        <a:lstStyle/>
        <a:p>
          <a:r>
            <a:rPr lang="en-GB" dirty="0">
              <a:latin typeface="Franklin Gothic Book" panose="020B0503020102020204" pitchFamily="34" charset="0"/>
            </a:rPr>
            <a:t>Integration of VW services with related community-based services</a:t>
          </a:r>
        </a:p>
      </dgm:t>
    </dgm:pt>
    <dgm:pt modelId="{67F9AD45-4833-41DB-A275-AA5C2A69EBFC}" type="parTrans" cxnId="{6FD8944B-4322-424D-9B26-9382C225A33D}">
      <dgm:prSet/>
      <dgm:spPr/>
      <dgm:t>
        <a:bodyPr/>
        <a:lstStyle/>
        <a:p>
          <a:endParaRPr lang="en-GB"/>
        </a:p>
      </dgm:t>
    </dgm:pt>
    <dgm:pt modelId="{67125582-A2D7-439F-BE89-E7C70D0CCDAB}" type="sibTrans" cxnId="{6FD8944B-4322-424D-9B26-9382C225A33D}">
      <dgm:prSet/>
      <dgm:spPr/>
      <dgm:t>
        <a:bodyPr/>
        <a:lstStyle/>
        <a:p>
          <a:endParaRPr lang="en-GB"/>
        </a:p>
      </dgm:t>
    </dgm:pt>
    <dgm:pt modelId="{1CAC9191-E88F-4DAB-AB1F-5526008B64AC}" type="pres">
      <dgm:prSet presAssocID="{63BC8031-EDDA-48A4-8E2D-BB93B351AC60}" presName="diagram" presStyleCnt="0">
        <dgm:presLayoutVars>
          <dgm:dir/>
          <dgm:animLvl val="lvl"/>
          <dgm:resizeHandles val="exact"/>
        </dgm:presLayoutVars>
      </dgm:prSet>
      <dgm:spPr/>
    </dgm:pt>
    <dgm:pt modelId="{6AF23E90-838B-41F8-B3B5-EA7E12462A21}" type="pres">
      <dgm:prSet presAssocID="{ACA50906-1FD2-4F1A-A572-CB62C2ED4C82}" presName="compNode" presStyleCnt="0"/>
      <dgm:spPr/>
    </dgm:pt>
    <dgm:pt modelId="{AC6E5475-0B16-4802-9457-322C81F2CA36}" type="pres">
      <dgm:prSet presAssocID="{ACA50906-1FD2-4F1A-A572-CB62C2ED4C82}" presName="childRect" presStyleLbl="bgAcc1" presStyleIdx="0" presStyleCnt="3">
        <dgm:presLayoutVars>
          <dgm:bulletEnabled val="1"/>
        </dgm:presLayoutVars>
      </dgm:prSet>
      <dgm:spPr/>
    </dgm:pt>
    <dgm:pt modelId="{0833ECBF-3102-4E57-A90E-AFBE536CC932}" type="pres">
      <dgm:prSet presAssocID="{ACA50906-1FD2-4F1A-A572-CB62C2ED4C8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76BCE87-0E7A-4699-8A9F-7BF857F321F5}" type="pres">
      <dgm:prSet presAssocID="{ACA50906-1FD2-4F1A-A572-CB62C2ED4C82}" presName="parentRect" presStyleLbl="alignNode1" presStyleIdx="0" presStyleCnt="3"/>
      <dgm:spPr/>
    </dgm:pt>
    <dgm:pt modelId="{C2E4B3D2-770C-4222-8BA3-B385D1810398}" type="pres">
      <dgm:prSet presAssocID="{ACA50906-1FD2-4F1A-A572-CB62C2ED4C82}" presName="adorn" presStyleLbl="fgAccFollow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49000" b="-49000"/>
          </a:stretch>
        </a:blipFill>
      </dgm:spPr>
      <dgm:extLst>
        <a:ext uri="{E40237B7-FDA0-4F09-8148-C483321AD2D9}">
          <dgm14:cNvPr xmlns:dgm14="http://schemas.microsoft.com/office/drawing/2010/diagram" id="0" name="" descr="Meeting with solid fill"/>
        </a:ext>
      </dgm:extLst>
    </dgm:pt>
    <dgm:pt modelId="{8898DBAA-C36D-4348-AF4A-671C3E62FFEE}" type="pres">
      <dgm:prSet presAssocID="{AB7A7739-633F-4FD0-832C-2AD33140E255}" presName="sibTrans" presStyleLbl="sibTrans2D1" presStyleIdx="0" presStyleCnt="0"/>
      <dgm:spPr/>
    </dgm:pt>
    <dgm:pt modelId="{5BE9B792-B624-46FE-9D2D-592974E5A866}" type="pres">
      <dgm:prSet presAssocID="{D5B9ED30-0A46-47C6-80BC-5B7A715130B7}" presName="compNode" presStyleCnt="0"/>
      <dgm:spPr/>
    </dgm:pt>
    <dgm:pt modelId="{F6D7DE0A-E541-4F01-B680-866A65477D1F}" type="pres">
      <dgm:prSet presAssocID="{D5B9ED30-0A46-47C6-80BC-5B7A715130B7}" presName="childRect" presStyleLbl="bgAcc1" presStyleIdx="1" presStyleCnt="3">
        <dgm:presLayoutVars>
          <dgm:bulletEnabled val="1"/>
        </dgm:presLayoutVars>
      </dgm:prSet>
      <dgm:spPr/>
    </dgm:pt>
    <dgm:pt modelId="{7EE41C89-4D97-42EA-B4DF-3FCA9C0CA7D7}" type="pres">
      <dgm:prSet presAssocID="{D5B9ED30-0A46-47C6-80BC-5B7A715130B7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632C0CD-6666-4E86-9B6D-9394B277D32F}" type="pres">
      <dgm:prSet presAssocID="{D5B9ED30-0A46-47C6-80BC-5B7A715130B7}" presName="parentRect" presStyleLbl="alignNode1" presStyleIdx="1" presStyleCnt="3"/>
      <dgm:spPr/>
    </dgm:pt>
    <dgm:pt modelId="{CF074966-0FBD-46FA-8666-9E447D602431}" type="pres">
      <dgm:prSet presAssocID="{D5B9ED30-0A46-47C6-80BC-5B7A715130B7}" presName="adorn" presStyleLbl="fgAccFollow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49000" b="-49000"/>
          </a:stretch>
        </a:blipFill>
      </dgm:spPr>
      <dgm:extLst>
        <a:ext uri="{E40237B7-FDA0-4F09-8148-C483321AD2D9}">
          <dgm14:cNvPr xmlns:dgm14="http://schemas.microsoft.com/office/drawing/2010/diagram" id="0" name="" descr="Money with solid fill"/>
        </a:ext>
      </dgm:extLst>
    </dgm:pt>
    <dgm:pt modelId="{C19D93CE-F117-44BE-B980-2EC653DF3FB5}" type="pres">
      <dgm:prSet presAssocID="{7ED0A42F-648C-409A-B61E-B8CAE9EC1882}" presName="sibTrans" presStyleLbl="sibTrans2D1" presStyleIdx="0" presStyleCnt="0"/>
      <dgm:spPr/>
    </dgm:pt>
    <dgm:pt modelId="{A16BF4C0-F470-4F09-9BE7-FF4404362C02}" type="pres">
      <dgm:prSet presAssocID="{A4607E98-D84E-4E21-B0F4-60A4F66E1864}" presName="compNode" presStyleCnt="0"/>
      <dgm:spPr/>
    </dgm:pt>
    <dgm:pt modelId="{4436C86F-A9A1-4EA8-9729-794782E8C049}" type="pres">
      <dgm:prSet presAssocID="{A4607E98-D84E-4E21-B0F4-60A4F66E1864}" presName="childRect" presStyleLbl="bgAcc1" presStyleIdx="2" presStyleCnt="3">
        <dgm:presLayoutVars>
          <dgm:bulletEnabled val="1"/>
        </dgm:presLayoutVars>
      </dgm:prSet>
      <dgm:spPr/>
    </dgm:pt>
    <dgm:pt modelId="{8D05B805-16CE-444B-B322-6600444D2FD1}" type="pres">
      <dgm:prSet presAssocID="{A4607E98-D84E-4E21-B0F4-60A4F66E1864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1B743AD-CAEF-467A-8638-029378E83E11}" type="pres">
      <dgm:prSet presAssocID="{A4607E98-D84E-4E21-B0F4-60A4F66E1864}" presName="parentRect" presStyleLbl="alignNode1" presStyleIdx="2" presStyleCnt="3"/>
      <dgm:spPr/>
    </dgm:pt>
    <dgm:pt modelId="{961A16D2-C67F-4173-978C-54299A2C08CB}" type="pres">
      <dgm:prSet presAssocID="{A4607E98-D84E-4E21-B0F4-60A4F66E1864}" presName="adorn" presStyleLbl="fgAccFollow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49000" b="-49000"/>
          </a:stretch>
        </a:blipFill>
      </dgm:spPr>
      <dgm:extLst>
        <a:ext uri="{E40237B7-FDA0-4F09-8148-C483321AD2D9}">
          <dgm14:cNvPr xmlns:dgm14="http://schemas.microsoft.com/office/drawing/2010/diagram" id="0" name="" descr="Gears with solid fill"/>
        </a:ext>
      </dgm:extLst>
    </dgm:pt>
  </dgm:ptLst>
  <dgm:cxnLst>
    <dgm:cxn modelId="{E88AFE03-1C05-48E9-BD6A-F947AFB0EFC0}" type="presOf" srcId="{A4607E98-D84E-4E21-B0F4-60A4F66E1864}" destId="{8D05B805-16CE-444B-B322-6600444D2FD1}" srcOrd="0" destOrd="0" presId="urn:microsoft.com/office/officeart/2005/8/layout/bList2"/>
    <dgm:cxn modelId="{00A7C108-165C-4AB1-8811-D20761B0314C}" type="presOf" srcId="{F9EDD76B-5AAF-4032-AECF-9FFAD964FEB4}" destId="{4436C86F-A9A1-4EA8-9729-794782E8C049}" srcOrd="0" destOrd="3" presId="urn:microsoft.com/office/officeart/2005/8/layout/bList2"/>
    <dgm:cxn modelId="{F3DD2910-E735-42AD-B235-7EDFA62A2213}" type="presOf" srcId="{35E73488-F8AF-45F3-9528-2EE3B4737B3D}" destId="{4436C86F-A9A1-4EA8-9729-794782E8C049}" srcOrd="0" destOrd="5" presId="urn:microsoft.com/office/officeart/2005/8/layout/bList2"/>
    <dgm:cxn modelId="{BA363510-C72C-4784-83B2-48BCA0B8D604}" type="presOf" srcId="{ACA50906-1FD2-4F1A-A572-CB62C2ED4C82}" destId="{0833ECBF-3102-4E57-A90E-AFBE536CC932}" srcOrd="0" destOrd="0" presId="urn:microsoft.com/office/officeart/2005/8/layout/bList2"/>
    <dgm:cxn modelId="{74EF2815-DE47-4AA2-937C-3A7160060DEA}" type="presOf" srcId="{633EB98A-699E-4954-8422-A0BD5D86370F}" destId="{AC6E5475-0B16-4802-9457-322C81F2CA36}" srcOrd="0" destOrd="1" presId="urn:microsoft.com/office/officeart/2005/8/layout/bList2"/>
    <dgm:cxn modelId="{0356F115-895A-403F-897E-B37F1371A17C}" srcId="{D5B9ED30-0A46-47C6-80BC-5B7A715130B7}" destId="{B885EFC0-644A-4827-BF90-88B0F3BAB08E}" srcOrd="0" destOrd="0" parTransId="{3FB8765E-88F6-409D-A8C8-8A08A38505F9}" sibTransId="{2F899EEC-6697-4510-8393-9F1F915A6541}"/>
    <dgm:cxn modelId="{DEFC531F-AC1A-4706-BA32-2FC0EB38662E}" type="presOf" srcId="{63BC8031-EDDA-48A4-8E2D-BB93B351AC60}" destId="{1CAC9191-E88F-4DAB-AB1F-5526008B64AC}" srcOrd="0" destOrd="0" presId="urn:microsoft.com/office/officeart/2005/8/layout/bList2"/>
    <dgm:cxn modelId="{DE7C5522-5D4C-4867-99C1-0F1FEC6D7329}" type="presOf" srcId="{A4607E98-D84E-4E21-B0F4-60A4F66E1864}" destId="{A1B743AD-CAEF-467A-8638-029378E83E11}" srcOrd="1" destOrd="0" presId="urn:microsoft.com/office/officeart/2005/8/layout/bList2"/>
    <dgm:cxn modelId="{1D128323-CBD8-47C8-9E0D-26D1238F67B3}" srcId="{ACA50906-1FD2-4F1A-A572-CB62C2ED4C82}" destId="{7A1D14FC-3928-4016-91DC-B4E9465C7991}" srcOrd="0" destOrd="0" parTransId="{54BB6EBD-525C-44BA-9846-A9E010D55DBE}" sibTransId="{A9B00957-41A1-4EE3-9249-755863D4FE0A}"/>
    <dgm:cxn modelId="{2CD47D33-7CB3-47A9-8B48-26F0562340BA}" srcId="{A4607E98-D84E-4E21-B0F4-60A4F66E1864}" destId="{18A0406E-8C91-4AB6-B5B4-8FDA5ECD2EB7}" srcOrd="4" destOrd="0" parTransId="{D16AD103-3F1F-45C8-BC00-454B1499226D}" sibTransId="{BB058D55-F78C-4FE5-B9EF-6623486623BC}"/>
    <dgm:cxn modelId="{3921E65B-47C5-4171-8CA7-45FC073C95D9}" type="presOf" srcId="{4D2710A9-8C7E-48C5-B2CA-05221DE8B264}" destId="{4436C86F-A9A1-4EA8-9729-794782E8C049}" srcOrd="0" destOrd="0" presId="urn:microsoft.com/office/officeart/2005/8/layout/bList2"/>
    <dgm:cxn modelId="{706AEE5B-32F9-439D-89D8-66AB4CDCA48B}" type="presOf" srcId="{D85A5CC0-E9A0-4656-A65D-672DB6F241F1}" destId="{4436C86F-A9A1-4EA8-9729-794782E8C049}" srcOrd="0" destOrd="1" presId="urn:microsoft.com/office/officeart/2005/8/layout/bList2"/>
    <dgm:cxn modelId="{1D0BEC5C-6106-4516-BA5C-E558EB5F72C2}" srcId="{63BC8031-EDDA-48A4-8E2D-BB93B351AC60}" destId="{ACA50906-1FD2-4F1A-A572-CB62C2ED4C82}" srcOrd="0" destOrd="0" parTransId="{29830D88-C915-42D0-BAF8-557B8CF00BE2}" sibTransId="{AB7A7739-633F-4FD0-832C-2AD33140E255}"/>
    <dgm:cxn modelId="{D0301D61-F32E-45DC-AA1C-63B1A91191CE}" srcId="{ACA50906-1FD2-4F1A-A572-CB62C2ED4C82}" destId="{923A4751-53BD-4C76-8384-A977574EF01D}" srcOrd="2" destOrd="0" parTransId="{78FE23DC-04B5-4375-AA9F-9E6DD113327C}" sibTransId="{32231658-19C5-40EE-B399-F6E86C0D2DA0}"/>
    <dgm:cxn modelId="{EB895147-7ABF-4B7E-8034-C6200F0D67FE}" srcId="{ACA50906-1FD2-4F1A-A572-CB62C2ED4C82}" destId="{633EB98A-699E-4954-8422-A0BD5D86370F}" srcOrd="1" destOrd="0" parTransId="{6EB2EBB2-2150-45AE-BDF3-5402A3292B54}" sibTransId="{2EB48A50-D6DE-4970-BB92-4F9ECF88CB86}"/>
    <dgm:cxn modelId="{B05D9C68-D3E5-42E1-9276-9F997A9021B8}" type="presOf" srcId="{D5B9ED30-0A46-47C6-80BC-5B7A715130B7}" destId="{7EE41C89-4D97-42EA-B4DF-3FCA9C0CA7D7}" srcOrd="0" destOrd="0" presId="urn:microsoft.com/office/officeart/2005/8/layout/bList2"/>
    <dgm:cxn modelId="{772E6F49-DDC0-4A8C-A975-1BE328BEABB0}" srcId="{D5B9ED30-0A46-47C6-80BC-5B7A715130B7}" destId="{AE1B5F81-8563-434C-B40D-2320ED5FC176}" srcOrd="2" destOrd="0" parTransId="{1368B73A-0467-45CD-84B0-350FAD441AF0}" sibTransId="{8E6B6E38-0D90-435D-B043-74E2A366E6A7}"/>
    <dgm:cxn modelId="{1D7E0A4A-1A81-4230-A4F7-0AA9130352B2}" type="presOf" srcId="{A1224226-612B-4BB1-8865-A72990AC0374}" destId="{F6D7DE0A-E541-4F01-B680-866A65477D1F}" srcOrd="0" destOrd="1" presId="urn:microsoft.com/office/officeart/2005/8/layout/bList2"/>
    <dgm:cxn modelId="{6FD8944B-4322-424D-9B26-9382C225A33D}" srcId="{A4607E98-D84E-4E21-B0F4-60A4F66E1864}" destId="{35E73488-F8AF-45F3-9528-2EE3B4737B3D}" srcOrd="5" destOrd="0" parTransId="{67F9AD45-4833-41DB-A275-AA5C2A69EBFC}" sibTransId="{67125582-A2D7-439F-BE89-E7C70D0CCDAB}"/>
    <dgm:cxn modelId="{84963C51-B3A4-4513-A14B-79A367DEAA6D}" type="presOf" srcId="{7ED0A42F-648C-409A-B61E-B8CAE9EC1882}" destId="{C19D93CE-F117-44BE-B980-2EC653DF3FB5}" srcOrd="0" destOrd="0" presId="urn:microsoft.com/office/officeart/2005/8/layout/bList2"/>
    <dgm:cxn modelId="{960EC652-81E5-4A05-8E58-8E8C71D289D8}" srcId="{A4607E98-D84E-4E21-B0F4-60A4F66E1864}" destId="{F9EDD76B-5AAF-4032-AECF-9FFAD964FEB4}" srcOrd="3" destOrd="0" parTransId="{C1031E33-1EF8-47E0-AF03-18C6424898F2}" sibTransId="{E05AAC7F-01F9-4D7E-A8A3-16CD52271338}"/>
    <dgm:cxn modelId="{E3EC0779-6A7F-434A-B6B5-16AF959B387A}" srcId="{D5B9ED30-0A46-47C6-80BC-5B7A715130B7}" destId="{FEA2058D-7EAE-41A0-892D-E1222B0DA96A}" srcOrd="3" destOrd="0" parTransId="{E0058C5A-CCC8-4B42-AAD7-1B1C4CC29ADF}" sibTransId="{C9C4A4B9-7735-4455-A743-17B3F2ABCC16}"/>
    <dgm:cxn modelId="{57886180-01D6-4F17-A75E-129F725FA0AB}" type="presOf" srcId="{923A4751-53BD-4C76-8384-A977574EF01D}" destId="{AC6E5475-0B16-4802-9457-322C81F2CA36}" srcOrd="0" destOrd="2" presId="urn:microsoft.com/office/officeart/2005/8/layout/bList2"/>
    <dgm:cxn modelId="{AD004789-47D4-46B4-B500-7B80635C868E}" type="presOf" srcId="{B885EFC0-644A-4827-BF90-88B0F3BAB08E}" destId="{F6D7DE0A-E541-4F01-B680-866A65477D1F}" srcOrd="0" destOrd="0" presId="urn:microsoft.com/office/officeart/2005/8/layout/bList2"/>
    <dgm:cxn modelId="{3C65808D-0756-40CE-93F1-A220E768AAAB}" type="presOf" srcId="{7C81DDAC-188C-4E1E-88F5-16D504CDAE01}" destId="{4436C86F-A9A1-4EA8-9729-794782E8C049}" srcOrd="0" destOrd="2" presId="urn:microsoft.com/office/officeart/2005/8/layout/bList2"/>
    <dgm:cxn modelId="{6788D095-0C6B-4EFA-B264-806BB696CE55}" type="presOf" srcId="{FEA2058D-7EAE-41A0-892D-E1222B0DA96A}" destId="{F6D7DE0A-E541-4F01-B680-866A65477D1F}" srcOrd="0" destOrd="3" presId="urn:microsoft.com/office/officeart/2005/8/layout/bList2"/>
    <dgm:cxn modelId="{F56DD295-4722-4F43-9088-2D9F31AFB628}" type="presOf" srcId="{AE1B5F81-8563-434C-B40D-2320ED5FC176}" destId="{F6D7DE0A-E541-4F01-B680-866A65477D1F}" srcOrd="0" destOrd="2" presId="urn:microsoft.com/office/officeart/2005/8/layout/bList2"/>
    <dgm:cxn modelId="{56A01A98-674E-46AF-B967-0D95E67972EA}" srcId="{A4607E98-D84E-4E21-B0F4-60A4F66E1864}" destId="{7C81DDAC-188C-4E1E-88F5-16D504CDAE01}" srcOrd="2" destOrd="0" parTransId="{7929D750-FCC5-4944-A1CE-1145F628C8AF}" sibTransId="{406F5CCF-7D0A-4809-B225-5D0E91156692}"/>
    <dgm:cxn modelId="{30779E99-6052-47CE-9D5E-F77B4AF2F80B}" type="presOf" srcId="{D5B9ED30-0A46-47C6-80BC-5B7A715130B7}" destId="{C632C0CD-6666-4E86-9B6D-9394B277D32F}" srcOrd="1" destOrd="0" presId="urn:microsoft.com/office/officeart/2005/8/layout/bList2"/>
    <dgm:cxn modelId="{8FE7A19A-9D17-4652-A6F8-0C0187721C9D}" type="presOf" srcId="{7A1D14FC-3928-4016-91DC-B4E9465C7991}" destId="{AC6E5475-0B16-4802-9457-322C81F2CA36}" srcOrd="0" destOrd="0" presId="urn:microsoft.com/office/officeart/2005/8/layout/bList2"/>
    <dgm:cxn modelId="{F8F85CA4-1096-47FA-8E40-B5CE4BE88EC5}" srcId="{63BC8031-EDDA-48A4-8E2D-BB93B351AC60}" destId="{D5B9ED30-0A46-47C6-80BC-5B7A715130B7}" srcOrd="1" destOrd="0" parTransId="{7A77AD39-0E8D-4C99-8C01-AECA46E9162B}" sibTransId="{7ED0A42F-648C-409A-B61E-B8CAE9EC1882}"/>
    <dgm:cxn modelId="{995062C1-47C9-44D6-8BCC-A950215526E4}" type="presOf" srcId="{18A0406E-8C91-4AB6-B5B4-8FDA5ECD2EB7}" destId="{4436C86F-A9A1-4EA8-9729-794782E8C049}" srcOrd="0" destOrd="4" presId="urn:microsoft.com/office/officeart/2005/8/layout/bList2"/>
    <dgm:cxn modelId="{4BFC6EC4-9694-4370-B59C-0370093F6BC4}" type="presOf" srcId="{AB7A7739-633F-4FD0-832C-2AD33140E255}" destId="{8898DBAA-C36D-4348-AF4A-671C3E62FFEE}" srcOrd="0" destOrd="0" presId="urn:microsoft.com/office/officeart/2005/8/layout/bList2"/>
    <dgm:cxn modelId="{6CE9DBC4-9A15-4F82-A8CD-6C19D0B92711}" srcId="{A4607E98-D84E-4E21-B0F4-60A4F66E1864}" destId="{D85A5CC0-E9A0-4656-A65D-672DB6F241F1}" srcOrd="1" destOrd="0" parTransId="{2D0E93BD-0D27-4C3F-A740-4861F48B1445}" sibTransId="{DFB7D5C0-BA8A-4430-BB1A-CB11473FCE20}"/>
    <dgm:cxn modelId="{0028DACC-CEFE-449C-8188-65C1417C953F}" srcId="{63BC8031-EDDA-48A4-8E2D-BB93B351AC60}" destId="{A4607E98-D84E-4E21-B0F4-60A4F66E1864}" srcOrd="2" destOrd="0" parTransId="{4B65D53B-5A20-4A11-B265-406B442990BE}" sibTransId="{25283454-1114-4134-A032-A38D713D1858}"/>
    <dgm:cxn modelId="{345BBAEA-17B4-4DB9-B43A-636AC2E47103}" srcId="{D5B9ED30-0A46-47C6-80BC-5B7A715130B7}" destId="{A1224226-612B-4BB1-8865-A72990AC0374}" srcOrd="1" destOrd="0" parTransId="{238CCAB4-6ACE-4DF3-839C-DBB631563F1F}" sibTransId="{4EF58EAE-363A-4158-83FD-FC8157410D08}"/>
    <dgm:cxn modelId="{A9BE9EF1-69BA-46EE-B733-C7253EA062BA}" type="presOf" srcId="{ACA50906-1FD2-4F1A-A572-CB62C2ED4C82}" destId="{276BCE87-0E7A-4699-8A9F-7BF857F321F5}" srcOrd="1" destOrd="0" presId="urn:microsoft.com/office/officeart/2005/8/layout/bList2"/>
    <dgm:cxn modelId="{70376EFC-B5A8-493C-BE8E-309F3394B98A}" srcId="{A4607E98-D84E-4E21-B0F4-60A4F66E1864}" destId="{4D2710A9-8C7E-48C5-B2CA-05221DE8B264}" srcOrd="0" destOrd="0" parTransId="{FBBD262B-5FDA-47D9-8CFE-875D6465D375}" sibTransId="{AF0FD8E5-F006-4AFD-B563-F4795FF42B53}"/>
    <dgm:cxn modelId="{56D4D4BA-551F-4D0A-BE3B-42B56A67429B}" type="presParOf" srcId="{1CAC9191-E88F-4DAB-AB1F-5526008B64AC}" destId="{6AF23E90-838B-41F8-B3B5-EA7E12462A21}" srcOrd="0" destOrd="0" presId="urn:microsoft.com/office/officeart/2005/8/layout/bList2"/>
    <dgm:cxn modelId="{15BD603D-A9CB-4CD1-937D-FC04BD8F6A38}" type="presParOf" srcId="{6AF23E90-838B-41F8-B3B5-EA7E12462A21}" destId="{AC6E5475-0B16-4802-9457-322C81F2CA36}" srcOrd="0" destOrd="0" presId="urn:microsoft.com/office/officeart/2005/8/layout/bList2"/>
    <dgm:cxn modelId="{AF033CEA-EF7C-4049-910D-9C0F9AD086C6}" type="presParOf" srcId="{6AF23E90-838B-41F8-B3B5-EA7E12462A21}" destId="{0833ECBF-3102-4E57-A90E-AFBE536CC932}" srcOrd="1" destOrd="0" presId="urn:microsoft.com/office/officeart/2005/8/layout/bList2"/>
    <dgm:cxn modelId="{8F9A7977-3B50-479E-A0DD-0E968267B073}" type="presParOf" srcId="{6AF23E90-838B-41F8-B3B5-EA7E12462A21}" destId="{276BCE87-0E7A-4699-8A9F-7BF857F321F5}" srcOrd="2" destOrd="0" presId="urn:microsoft.com/office/officeart/2005/8/layout/bList2"/>
    <dgm:cxn modelId="{C18DD9C1-37FC-46B7-99C5-1DF0F6811D2A}" type="presParOf" srcId="{6AF23E90-838B-41F8-B3B5-EA7E12462A21}" destId="{C2E4B3D2-770C-4222-8BA3-B385D1810398}" srcOrd="3" destOrd="0" presId="urn:microsoft.com/office/officeart/2005/8/layout/bList2"/>
    <dgm:cxn modelId="{7BA01206-23C3-4778-9C8D-BD49A548BFFD}" type="presParOf" srcId="{1CAC9191-E88F-4DAB-AB1F-5526008B64AC}" destId="{8898DBAA-C36D-4348-AF4A-671C3E62FFEE}" srcOrd="1" destOrd="0" presId="urn:microsoft.com/office/officeart/2005/8/layout/bList2"/>
    <dgm:cxn modelId="{7FD5359F-3AFD-4B89-AADF-79CAE2A0F8C3}" type="presParOf" srcId="{1CAC9191-E88F-4DAB-AB1F-5526008B64AC}" destId="{5BE9B792-B624-46FE-9D2D-592974E5A866}" srcOrd="2" destOrd="0" presId="urn:microsoft.com/office/officeart/2005/8/layout/bList2"/>
    <dgm:cxn modelId="{D4036078-D580-4697-B248-EF906A043A8C}" type="presParOf" srcId="{5BE9B792-B624-46FE-9D2D-592974E5A866}" destId="{F6D7DE0A-E541-4F01-B680-866A65477D1F}" srcOrd="0" destOrd="0" presId="urn:microsoft.com/office/officeart/2005/8/layout/bList2"/>
    <dgm:cxn modelId="{3DD6AA67-7451-43CE-8386-A1516E2F714A}" type="presParOf" srcId="{5BE9B792-B624-46FE-9D2D-592974E5A866}" destId="{7EE41C89-4D97-42EA-B4DF-3FCA9C0CA7D7}" srcOrd="1" destOrd="0" presId="urn:microsoft.com/office/officeart/2005/8/layout/bList2"/>
    <dgm:cxn modelId="{3343FC9E-F9B3-4875-8958-A075C10E996D}" type="presParOf" srcId="{5BE9B792-B624-46FE-9D2D-592974E5A866}" destId="{C632C0CD-6666-4E86-9B6D-9394B277D32F}" srcOrd="2" destOrd="0" presId="urn:microsoft.com/office/officeart/2005/8/layout/bList2"/>
    <dgm:cxn modelId="{A3594AD1-A757-485F-AE5B-EE8920C5604D}" type="presParOf" srcId="{5BE9B792-B624-46FE-9D2D-592974E5A866}" destId="{CF074966-0FBD-46FA-8666-9E447D602431}" srcOrd="3" destOrd="0" presId="urn:microsoft.com/office/officeart/2005/8/layout/bList2"/>
    <dgm:cxn modelId="{E1C16BF2-B1F9-4B22-98D7-7C8A608EA7BB}" type="presParOf" srcId="{1CAC9191-E88F-4DAB-AB1F-5526008B64AC}" destId="{C19D93CE-F117-44BE-B980-2EC653DF3FB5}" srcOrd="3" destOrd="0" presId="urn:microsoft.com/office/officeart/2005/8/layout/bList2"/>
    <dgm:cxn modelId="{A4B7B117-283D-4B98-8BFE-51A931AD779E}" type="presParOf" srcId="{1CAC9191-E88F-4DAB-AB1F-5526008B64AC}" destId="{A16BF4C0-F470-4F09-9BE7-FF4404362C02}" srcOrd="4" destOrd="0" presId="urn:microsoft.com/office/officeart/2005/8/layout/bList2"/>
    <dgm:cxn modelId="{B53D4CC8-9ED2-4E66-950E-E1D86A4D42F9}" type="presParOf" srcId="{A16BF4C0-F470-4F09-9BE7-FF4404362C02}" destId="{4436C86F-A9A1-4EA8-9729-794782E8C049}" srcOrd="0" destOrd="0" presId="urn:microsoft.com/office/officeart/2005/8/layout/bList2"/>
    <dgm:cxn modelId="{8A658F39-9DCF-449D-99FF-241161ED47A9}" type="presParOf" srcId="{A16BF4C0-F470-4F09-9BE7-FF4404362C02}" destId="{8D05B805-16CE-444B-B322-6600444D2FD1}" srcOrd="1" destOrd="0" presId="urn:microsoft.com/office/officeart/2005/8/layout/bList2"/>
    <dgm:cxn modelId="{F843E988-1E6C-49A7-B396-C3EF06C654E2}" type="presParOf" srcId="{A16BF4C0-F470-4F09-9BE7-FF4404362C02}" destId="{A1B743AD-CAEF-467A-8638-029378E83E11}" srcOrd="2" destOrd="0" presId="urn:microsoft.com/office/officeart/2005/8/layout/bList2"/>
    <dgm:cxn modelId="{D80BC0B5-EE58-4875-80BD-B120ECD23B70}" type="presParOf" srcId="{A16BF4C0-F470-4F09-9BE7-FF4404362C02}" destId="{961A16D2-C67F-4173-978C-54299A2C08CB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64BBC-F47B-4178-9D9B-416C1D5EF47D}">
      <dsp:nvSpPr>
        <dsp:cNvPr id="0" name=""/>
        <dsp:cNvSpPr/>
      </dsp:nvSpPr>
      <dsp:spPr>
        <a:xfrm rot="10800000">
          <a:off x="1360490" y="1531"/>
          <a:ext cx="4772204" cy="633878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523" tIns="34290" rIns="64008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The virtual ward programme in Cheshire and Merseyside was commissioned in 2022/23 to deliver a community-based alternative to inpatient care. </a:t>
          </a:r>
        </a:p>
      </dsp:txBody>
      <dsp:txXfrm rot="10800000">
        <a:off x="1518959" y="1531"/>
        <a:ext cx="4613735" cy="633878"/>
      </dsp:txXfrm>
    </dsp:sp>
    <dsp:sp modelId="{F51C2F5E-9540-4121-A942-60F000F80A1D}">
      <dsp:nvSpPr>
        <dsp:cNvPr id="0" name=""/>
        <dsp:cNvSpPr/>
      </dsp:nvSpPr>
      <dsp:spPr>
        <a:xfrm>
          <a:off x="1043551" y="1531"/>
          <a:ext cx="633878" cy="63387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C225D2-E7DC-4733-9D31-B1DD937E5882}">
      <dsp:nvSpPr>
        <dsp:cNvPr id="0" name=""/>
        <dsp:cNvSpPr/>
      </dsp:nvSpPr>
      <dsp:spPr>
        <a:xfrm rot="10800000">
          <a:off x="1360490" y="824627"/>
          <a:ext cx="4772204" cy="633878"/>
        </a:xfrm>
        <a:prstGeom prst="homePlate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523" tIns="34290" rIns="64008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Initial expectations of the Cheshire and Merseyside system were to deliver 900 virtual ward beds with a utilisation rate of 80% by April 2024. Due to delays in implementation the expectation was reduced to 590 beds by April 2024. The expected target occupancy rate remained at 80%.</a:t>
          </a:r>
        </a:p>
      </dsp:txBody>
      <dsp:txXfrm rot="10800000">
        <a:off x="1518959" y="824627"/>
        <a:ext cx="4613735" cy="633878"/>
      </dsp:txXfrm>
    </dsp:sp>
    <dsp:sp modelId="{44123301-8C42-4BCE-8037-121E8B748A6C}">
      <dsp:nvSpPr>
        <dsp:cNvPr id="0" name=""/>
        <dsp:cNvSpPr/>
      </dsp:nvSpPr>
      <dsp:spPr>
        <a:xfrm>
          <a:off x="1043551" y="824627"/>
          <a:ext cx="633878" cy="63387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67C7BF-E2D9-48F6-AD61-98B7794FF33C}">
      <dsp:nvSpPr>
        <dsp:cNvPr id="0" name=""/>
        <dsp:cNvSpPr/>
      </dsp:nvSpPr>
      <dsp:spPr>
        <a:xfrm rot="10800000">
          <a:off x="1360490" y="1647723"/>
          <a:ext cx="4772204" cy="633878"/>
        </a:xfrm>
        <a:prstGeom prst="homePlate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523" tIns="34290" rIns="64008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When we adopted the programme in Jan 24, it provided circa 440 VW beds with utilisation rate of around 65% on average</a:t>
          </a:r>
        </a:p>
      </dsp:txBody>
      <dsp:txXfrm rot="10800000">
        <a:off x="1518959" y="1647723"/>
        <a:ext cx="4613735" cy="633878"/>
      </dsp:txXfrm>
    </dsp:sp>
    <dsp:sp modelId="{0521D999-6028-4DFF-BC7F-EE10ABEA9719}">
      <dsp:nvSpPr>
        <dsp:cNvPr id="0" name=""/>
        <dsp:cNvSpPr/>
      </dsp:nvSpPr>
      <dsp:spPr>
        <a:xfrm>
          <a:off x="1043551" y="1647723"/>
          <a:ext cx="633878" cy="633878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6E7F34-0A2C-4B9F-96FC-517EF407DDF4}">
      <dsp:nvSpPr>
        <dsp:cNvPr id="0" name=""/>
        <dsp:cNvSpPr/>
      </dsp:nvSpPr>
      <dsp:spPr>
        <a:xfrm rot="10800000">
          <a:off x="1360490" y="2470819"/>
          <a:ext cx="4772204" cy="633878"/>
        </a:xfrm>
        <a:prstGeom prst="homePlate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523" tIns="34290" rIns="64008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There were concerns about the cost of the programme, given the low utilisation rate</a:t>
          </a:r>
        </a:p>
      </dsp:txBody>
      <dsp:txXfrm rot="10800000">
        <a:off x="1518959" y="2470819"/>
        <a:ext cx="4613735" cy="633878"/>
      </dsp:txXfrm>
    </dsp:sp>
    <dsp:sp modelId="{2FCF8FF4-DECA-4D5D-98D7-E2A4D960DAF6}">
      <dsp:nvSpPr>
        <dsp:cNvPr id="0" name=""/>
        <dsp:cNvSpPr/>
      </dsp:nvSpPr>
      <dsp:spPr>
        <a:xfrm>
          <a:off x="1043551" y="2470819"/>
          <a:ext cx="633878" cy="633878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D9351A-120A-4AA7-95C6-787B973696A0}">
      <dsp:nvSpPr>
        <dsp:cNvPr id="0" name=""/>
        <dsp:cNvSpPr/>
      </dsp:nvSpPr>
      <dsp:spPr>
        <a:xfrm rot="10800000">
          <a:off x="1360490" y="3293915"/>
          <a:ext cx="4772204" cy="633878"/>
        </a:xfrm>
        <a:prstGeom prst="homePlate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523" tIns="34290" rIns="64008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 reduced budget allocation was agreed for 24/25 with a clear aim of improving utilisation, before reviewing the position for 25/26</a:t>
          </a:r>
        </a:p>
      </dsp:txBody>
      <dsp:txXfrm rot="10800000">
        <a:off x="1518959" y="3293915"/>
        <a:ext cx="4613735" cy="633878"/>
      </dsp:txXfrm>
    </dsp:sp>
    <dsp:sp modelId="{7A5AE7BF-055E-49CB-AEA1-4A5520685984}">
      <dsp:nvSpPr>
        <dsp:cNvPr id="0" name=""/>
        <dsp:cNvSpPr/>
      </dsp:nvSpPr>
      <dsp:spPr>
        <a:xfrm>
          <a:off x="1043551" y="3293915"/>
          <a:ext cx="633878" cy="633878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604C87-8D0B-43A1-82BB-534527C38FFA}">
      <dsp:nvSpPr>
        <dsp:cNvPr id="0" name=""/>
        <dsp:cNvSpPr/>
      </dsp:nvSpPr>
      <dsp:spPr>
        <a:xfrm rot="10800000">
          <a:off x="1360490" y="4117011"/>
          <a:ext cx="4772204" cy="633878"/>
        </a:xfrm>
        <a:prstGeom prst="homePlat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523" tIns="34290" rIns="64008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The MHLDC provider collaborative undertook a wholescale review of the VW programme to understand the barriers to adoption and the drivers for success </a:t>
          </a:r>
          <a:endParaRPr lang="en-US" sz="900" kern="1200" dirty="0"/>
        </a:p>
      </dsp:txBody>
      <dsp:txXfrm rot="10800000">
        <a:off x="1518959" y="4117011"/>
        <a:ext cx="4613735" cy="633878"/>
      </dsp:txXfrm>
    </dsp:sp>
    <dsp:sp modelId="{370DBA7B-A934-417D-988B-81A9A296A6DB}">
      <dsp:nvSpPr>
        <dsp:cNvPr id="0" name=""/>
        <dsp:cNvSpPr/>
      </dsp:nvSpPr>
      <dsp:spPr>
        <a:xfrm>
          <a:off x="1043551" y="4117011"/>
          <a:ext cx="633878" cy="633878"/>
        </a:xfrm>
        <a:prstGeom prst="ellipse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9080DB-6444-4B6B-B0D6-08B635E64664}">
      <dsp:nvSpPr>
        <dsp:cNvPr id="0" name=""/>
        <dsp:cNvSpPr/>
      </dsp:nvSpPr>
      <dsp:spPr>
        <a:xfrm>
          <a:off x="0" y="84858"/>
          <a:ext cx="8814079" cy="479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Condition specific model</a:t>
          </a:r>
          <a:endParaRPr lang="en-US" sz="2000" kern="1200" dirty="0"/>
        </a:p>
      </dsp:txBody>
      <dsp:txXfrm>
        <a:off x="23417" y="108275"/>
        <a:ext cx="8767245" cy="432866"/>
      </dsp:txXfrm>
    </dsp:sp>
    <dsp:sp modelId="{3D860268-4EC1-4A4D-817A-0BE2829AD71F}">
      <dsp:nvSpPr>
        <dsp:cNvPr id="0" name=""/>
        <dsp:cNvSpPr/>
      </dsp:nvSpPr>
      <dsp:spPr>
        <a:xfrm>
          <a:off x="0" y="622158"/>
          <a:ext cx="8814079" cy="479700"/>
        </a:xfrm>
        <a:prstGeom prst="roundRect">
          <a:avLst/>
        </a:prstGeom>
        <a:solidFill>
          <a:schemeClr val="accent5">
            <a:hueOff val="-844818"/>
            <a:satOff val="-2177"/>
            <a:lumOff val="-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Patient identification</a:t>
          </a:r>
          <a:endParaRPr lang="en-US" sz="2000" kern="1200"/>
        </a:p>
      </dsp:txBody>
      <dsp:txXfrm>
        <a:off x="23417" y="645575"/>
        <a:ext cx="8767245" cy="432866"/>
      </dsp:txXfrm>
    </dsp:sp>
    <dsp:sp modelId="{07560CAA-BC6D-4053-BA48-173E1626D99C}">
      <dsp:nvSpPr>
        <dsp:cNvPr id="0" name=""/>
        <dsp:cNvSpPr/>
      </dsp:nvSpPr>
      <dsp:spPr>
        <a:xfrm>
          <a:off x="0" y="1159458"/>
          <a:ext cx="8814079" cy="47970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Overnight Cover</a:t>
          </a:r>
          <a:endParaRPr lang="en-US" sz="2000" kern="1200"/>
        </a:p>
      </dsp:txBody>
      <dsp:txXfrm>
        <a:off x="23417" y="1182875"/>
        <a:ext cx="8767245" cy="432866"/>
      </dsp:txXfrm>
    </dsp:sp>
    <dsp:sp modelId="{3E28C45A-ADDD-47D6-9048-8D1C6DE6DE0F}">
      <dsp:nvSpPr>
        <dsp:cNvPr id="0" name=""/>
        <dsp:cNvSpPr/>
      </dsp:nvSpPr>
      <dsp:spPr>
        <a:xfrm>
          <a:off x="0" y="1696759"/>
          <a:ext cx="8814079" cy="479700"/>
        </a:xfrm>
        <a:prstGeom prst="roundRect">
          <a:avLst/>
        </a:prstGeom>
        <a:solidFill>
          <a:schemeClr val="accent5">
            <a:hueOff val="-2534453"/>
            <a:satOff val="-6532"/>
            <a:lumOff val="-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Prescribing and Pharmacy input</a:t>
          </a:r>
          <a:endParaRPr lang="en-US" sz="2000" kern="1200"/>
        </a:p>
      </dsp:txBody>
      <dsp:txXfrm>
        <a:off x="23417" y="1720176"/>
        <a:ext cx="8767245" cy="432866"/>
      </dsp:txXfrm>
    </dsp:sp>
    <dsp:sp modelId="{E355B817-0552-47DE-9D6B-916041AE5421}">
      <dsp:nvSpPr>
        <dsp:cNvPr id="0" name=""/>
        <dsp:cNvSpPr/>
      </dsp:nvSpPr>
      <dsp:spPr>
        <a:xfrm>
          <a:off x="0" y="2234059"/>
          <a:ext cx="8814079" cy="47970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Baseline community service provision</a:t>
          </a:r>
          <a:endParaRPr lang="en-US" sz="2000" kern="1200"/>
        </a:p>
      </dsp:txBody>
      <dsp:txXfrm>
        <a:off x="23417" y="2257476"/>
        <a:ext cx="8767245" cy="432866"/>
      </dsp:txXfrm>
    </dsp:sp>
    <dsp:sp modelId="{12A63C4E-BE2C-4729-851D-7746C5F88C6F}">
      <dsp:nvSpPr>
        <dsp:cNvPr id="0" name=""/>
        <dsp:cNvSpPr/>
      </dsp:nvSpPr>
      <dsp:spPr>
        <a:xfrm>
          <a:off x="0" y="2771359"/>
          <a:ext cx="8814079" cy="479700"/>
        </a:xfrm>
        <a:prstGeom prst="roundRect">
          <a:avLst/>
        </a:prstGeom>
        <a:solidFill>
          <a:schemeClr val="accent5">
            <a:hueOff val="-4224089"/>
            <a:satOff val="-10887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Clinical and operational leadership</a:t>
          </a:r>
          <a:endParaRPr lang="en-US" sz="2000" kern="1200"/>
        </a:p>
      </dsp:txBody>
      <dsp:txXfrm>
        <a:off x="23417" y="2794776"/>
        <a:ext cx="8767245" cy="432866"/>
      </dsp:txXfrm>
    </dsp:sp>
    <dsp:sp modelId="{F7538106-9918-4E7D-BB87-64B296ADC9A7}">
      <dsp:nvSpPr>
        <dsp:cNvPr id="0" name=""/>
        <dsp:cNvSpPr/>
      </dsp:nvSpPr>
      <dsp:spPr>
        <a:xfrm>
          <a:off x="0" y="3308659"/>
          <a:ext cx="8814079" cy="47970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Multiple partner delivery models</a:t>
          </a:r>
          <a:endParaRPr lang="en-US" sz="2000" kern="1200"/>
        </a:p>
      </dsp:txBody>
      <dsp:txXfrm>
        <a:off x="23417" y="3332076"/>
        <a:ext cx="8767245" cy="432866"/>
      </dsp:txXfrm>
    </dsp:sp>
    <dsp:sp modelId="{060A6819-8CB3-4149-ADB0-A3B0E89F5717}">
      <dsp:nvSpPr>
        <dsp:cNvPr id="0" name=""/>
        <dsp:cNvSpPr/>
      </dsp:nvSpPr>
      <dsp:spPr>
        <a:xfrm>
          <a:off x="0" y="3845959"/>
          <a:ext cx="8814079" cy="479700"/>
        </a:xfrm>
        <a:prstGeom prst="roundRect">
          <a:avLst/>
        </a:prstGeom>
        <a:solidFill>
          <a:schemeClr val="accent5">
            <a:hueOff val="-5913725"/>
            <a:satOff val="-15242"/>
            <a:lumOff val="-10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Telehealth / remote monitoring</a:t>
          </a:r>
          <a:endParaRPr lang="en-US" sz="2000" kern="1200"/>
        </a:p>
      </dsp:txBody>
      <dsp:txXfrm>
        <a:off x="23417" y="3869376"/>
        <a:ext cx="8767245" cy="432866"/>
      </dsp:txXfrm>
    </dsp:sp>
    <dsp:sp modelId="{41758450-48BA-454C-837C-2CAB7BD54FFE}">
      <dsp:nvSpPr>
        <dsp:cNvPr id="0" name=""/>
        <dsp:cNvSpPr/>
      </dsp:nvSpPr>
      <dsp:spPr>
        <a:xfrm>
          <a:off x="0" y="4383259"/>
          <a:ext cx="8814079" cy="4797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Data accuracy</a:t>
          </a:r>
          <a:endParaRPr lang="en-US" sz="2000" kern="1200"/>
        </a:p>
      </dsp:txBody>
      <dsp:txXfrm>
        <a:off x="23417" y="4406676"/>
        <a:ext cx="8767245" cy="4328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6E5475-0B16-4802-9457-322C81F2CA36}">
      <dsp:nvSpPr>
        <dsp:cNvPr id="0" name=""/>
        <dsp:cNvSpPr/>
      </dsp:nvSpPr>
      <dsp:spPr>
        <a:xfrm>
          <a:off x="5637" y="462661"/>
          <a:ext cx="2435099" cy="181775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200" kern="1200" dirty="0">
              <a:latin typeface="Franklin Gothic Book" panose="020B0503020102020204" pitchFamily="34" charset="0"/>
            </a:rPr>
            <a:t>Lead provider organisations with defined accountability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>
              <a:latin typeface="Franklin Gothic Book" panose="020B0503020102020204" pitchFamily="34" charset="0"/>
            </a:rPr>
            <a:t>Named operational and clinical lead for each organisation</a:t>
          </a:r>
          <a:endParaRPr lang="en-GB" sz="1200" kern="1200" dirty="0">
            <a:latin typeface="Franklin Gothic Book" panose="020B05030201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Franklin Gothic Book" panose="020B0503020102020204" pitchFamily="34" charset="0"/>
            </a:rPr>
            <a:t>Alignment of output with commissioning</a:t>
          </a:r>
        </a:p>
      </dsp:txBody>
      <dsp:txXfrm>
        <a:off x="48229" y="505253"/>
        <a:ext cx="2349915" cy="1775158"/>
      </dsp:txXfrm>
    </dsp:sp>
    <dsp:sp modelId="{276BCE87-0E7A-4699-8A9F-7BF857F321F5}">
      <dsp:nvSpPr>
        <dsp:cNvPr id="0" name=""/>
        <dsp:cNvSpPr/>
      </dsp:nvSpPr>
      <dsp:spPr>
        <a:xfrm>
          <a:off x="5637" y="2280411"/>
          <a:ext cx="2435099" cy="781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Governance</a:t>
          </a:r>
        </a:p>
      </dsp:txBody>
      <dsp:txXfrm>
        <a:off x="5637" y="2280411"/>
        <a:ext cx="1714858" cy="781632"/>
      </dsp:txXfrm>
    </dsp:sp>
    <dsp:sp modelId="{C2E4B3D2-770C-4222-8BA3-B385D1810398}">
      <dsp:nvSpPr>
        <dsp:cNvPr id="0" name=""/>
        <dsp:cNvSpPr/>
      </dsp:nvSpPr>
      <dsp:spPr>
        <a:xfrm>
          <a:off x="1789381" y="2404566"/>
          <a:ext cx="852284" cy="85228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49000" b="-49000"/>
          </a:stretch>
        </a:blip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D7DE0A-E541-4F01-B680-866A65477D1F}">
      <dsp:nvSpPr>
        <dsp:cNvPr id="0" name=""/>
        <dsp:cNvSpPr/>
      </dsp:nvSpPr>
      <dsp:spPr>
        <a:xfrm>
          <a:off x="2852814" y="462661"/>
          <a:ext cx="2435099" cy="181775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200" kern="1200" dirty="0">
              <a:latin typeface="Franklin Gothic Book" panose="020B0503020102020204" pitchFamily="34" charset="0"/>
            </a:rPr>
            <a:t>Funding based on principle of £ per bed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>
              <a:latin typeface="Franklin Gothic Book" panose="020B0503020102020204" pitchFamily="34" charset="0"/>
            </a:rPr>
            <a:t>Funding allocation for future years based on previous years utilisation</a:t>
          </a:r>
          <a:endParaRPr lang="en-GB" sz="1200" kern="1200" dirty="0">
            <a:latin typeface="Franklin Gothic Book" panose="020B05030201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>
              <a:latin typeface="Franklin Gothic Book" panose="020B0503020102020204" pitchFamily="34" charset="0"/>
            </a:rPr>
            <a:t>Reduction in Docobo contract based on reduced numbers of tech enabled VW</a:t>
          </a:r>
          <a:endParaRPr lang="en-GB" sz="1200" kern="1200" dirty="0">
            <a:latin typeface="Franklin Gothic Book" panose="020B05030201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Franklin Gothic Book" panose="020B0503020102020204" pitchFamily="34" charset="0"/>
            </a:rPr>
            <a:t>Agreement of minimum level of recurrent funding</a:t>
          </a:r>
        </a:p>
      </dsp:txBody>
      <dsp:txXfrm>
        <a:off x="2895406" y="505253"/>
        <a:ext cx="2349915" cy="1775158"/>
      </dsp:txXfrm>
    </dsp:sp>
    <dsp:sp modelId="{C632C0CD-6666-4E86-9B6D-9394B277D32F}">
      <dsp:nvSpPr>
        <dsp:cNvPr id="0" name=""/>
        <dsp:cNvSpPr/>
      </dsp:nvSpPr>
      <dsp:spPr>
        <a:xfrm>
          <a:off x="2852814" y="2280411"/>
          <a:ext cx="2435099" cy="781632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Financial</a:t>
          </a:r>
        </a:p>
      </dsp:txBody>
      <dsp:txXfrm>
        <a:off x="2852814" y="2280411"/>
        <a:ext cx="1714858" cy="781632"/>
      </dsp:txXfrm>
    </dsp:sp>
    <dsp:sp modelId="{CF074966-0FBD-46FA-8666-9E447D602431}">
      <dsp:nvSpPr>
        <dsp:cNvPr id="0" name=""/>
        <dsp:cNvSpPr/>
      </dsp:nvSpPr>
      <dsp:spPr>
        <a:xfrm>
          <a:off x="4636558" y="2404566"/>
          <a:ext cx="852284" cy="85228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49000" b="-49000"/>
          </a:stretch>
        </a:blip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36C86F-A9A1-4EA8-9729-794782E8C049}">
      <dsp:nvSpPr>
        <dsp:cNvPr id="0" name=""/>
        <dsp:cNvSpPr/>
      </dsp:nvSpPr>
      <dsp:spPr>
        <a:xfrm>
          <a:off x="5699991" y="462661"/>
          <a:ext cx="2435099" cy="181775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200" kern="1200" dirty="0">
              <a:latin typeface="Franklin Gothic Book" panose="020B0503020102020204" pitchFamily="34" charset="0"/>
            </a:rPr>
            <a:t>Move from condition specific pathways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Franklin Gothic Book" panose="020B0503020102020204" pitchFamily="34" charset="0"/>
            </a:rPr>
            <a:t>Reduced capacity target based on evidence-based ability to deliver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>
              <a:latin typeface="Franklin Gothic Book" panose="020B0503020102020204" pitchFamily="34" charset="0"/>
            </a:rPr>
            <a:t>Re-focus on step up</a:t>
          </a:r>
          <a:endParaRPr lang="en-GB" sz="1200" kern="1200" dirty="0">
            <a:latin typeface="Franklin Gothic Book" panose="020B05030201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>
              <a:latin typeface="Franklin Gothic Book" panose="020B0503020102020204" pitchFamily="34" charset="0"/>
            </a:rPr>
            <a:t>Senior clinical input</a:t>
          </a:r>
          <a:endParaRPr lang="en-GB" sz="1200" kern="1200" dirty="0">
            <a:latin typeface="Franklin Gothic Book" panose="020B05030201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>
              <a:latin typeface="Franklin Gothic Book" panose="020B0503020102020204" pitchFamily="34" charset="0"/>
            </a:rPr>
            <a:t>Defined case finding process</a:t>
          </a:r>
          <a:endParaRPr lang="en-GB" sz="1200" kern="1200" dirty="0">
            <a:latin typeface="Franklin Gothic Book" panose="020B050302010202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Franklin Gothic Book" panose="020B0503020102020204" pitchFamily="34" charset="0"/>
            </a:rPr>
            <a:t>Integration of VW services with related community-based services</a:t>
          </a:r>
        </a:p>
      </dsp:txBody>
      <dsp:txXfrm>
        <a:off x="5742583" y="505253"/>
        <a:ext cx="2349915" cy="1775158"/>
      </dsp:txXfrm>
    </dsp:sp>
    <dsp:sp modelId="{A1B743AD-CAEF-467A-8638-029378E83E11}">
      <dsp:nvSpPr>
        <dsp:cNvPr id="0" name=""/>
        <dsp:cNvSpPr/>
      </dsp:nvSpPr>
      <dsp:spPr>
        <a:xfrm>
          <a:off x="5699991" y="2280411"/>
          <a:ext cx="2435099" cy="78163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Operational</a:t>
          </a:r>
        </a:p>
      </dsp:txBody>
      <dsp:txXfrm>
        <a:off x="5699991" y="2280411"/>
        <a:ext cx="1714858" cy="781632"/>
      </dsp:txXfrm>
    </dsp:sp>
    <dsp:sp modelId="{961A16D2-C67F-4173-978C-54299A2C08CB}">
      <dsp:nvSpPr>
        <dsp:cNvPr id="0" name=""/>
        <dsp:cNvSpPr/>
      </dsp:nvSpPr>
      <dsp:spPr>
        <a:xfrm>
          <a:off x="7483735" y="2404566"/>
          <a:ext cx="852284" cy="852284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49000" b="-49000"/>
          </a:stretch>
        </a:blip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F006A-25FD-4BE4-9EFD-994EB2E13DFF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DFAB3-A043-4807-8B89-FB5446A92B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86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0A5EC-9926-E6AB-BAB8-8FE2C161A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rgbClr val="005EB8"/>
                </a:solidFill>
                <a:latin typeface="Franklin Gothic Heavy" panose="020B09030201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8800-F8B8-064D-20CD-C022C713D8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59C6CF"/>
                </a:solidFill>
                <a:latin typeface="Franklin Gothic Heavy" panose="020B09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7559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5E22F-314D-7D17-E788-5B0CEFACF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F1FC5C-86DA-7E1F-6CA8-E31A09EB2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FBD6F-747E-874B-5241-8545D6358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961F1-3509-01B8-8644-3082A85BD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C03FF-3C54-F0CB-642E-5E5DAC86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44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7AA806-2B44-1041-BF6B-E94CAAD9C2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8563DC-CAFC-C13E-A7AA-D1C7331DA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2671A-3206-AB56-11D4-44830B92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004F3-CDB1-6124-FF0D-8C7868616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B67FD-C87E-8D77-ABB6-B820E6A6C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62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1F5D3-A02F-A52F-3BC7-09EDAA854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0707"/>
            <a:ext cx="9232075" cy="1325563"/>
          </a:xfrm>
        </p:spPr>
        <p:txBody>
          <a:bodyPr/>
          <a:lstStyle>
            <a:lvl1pPr>
              <a:defRPr>
                <a:solidFill>
                  <a:srgbClr val="005EB8"/>
                </a:solidFill>
                <a:latin typeface="Franklin Gothic Heavy" panose="020B09030201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EBA97-523F-879C-056A-4B7625EA0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8191"/>
            <a:ext cx="9232075" cy="3718771"/>
          </a:xfrm>
        </p:spPr>
        <p:txBody>
          <a:bodyPr/>
          <a:lstStyle>
            <a:lvl1pPr>
              <a:defRPr>
                <a:solidFill>
                  <a:srgbClr val="59C6CF"/>
                </a:solidFill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198FC27-07F9-6D01-7A43-685BBF671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3178" y="1515782"/>
            <a:ext cx="2198822" cy="428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28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C144E-F608-D3F6-D2CA-18DC52C66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49096-E23E-3369-447E-06A6788ED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E0331-48F1-64BC-5AF0-DDE2DA770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62F70-79E3-9863-ACF1-7190DDF46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D533D-59AD-4917-822D-39E3700F3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4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D76F7-1F43-9571-83DA-CFBE5C01B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73AD1-99FC-E813-33B5-0BC0DFCC1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1148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998CC9-AD05-B08C-C3D5-5C7312F4E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7172" y="1825625"/>
            <a:ext cx="4319649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682DB-B331-472B-BE4A-C90DE18E6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1D2FF-C459-0D18-A50E-849A13660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974BC-C156-94B0-FACE-207FC7A58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blue arrow with black background&#10;&#10;Description automatically generated">
            <a:extLst>
              <a:ext uri="{FF2B5EF4-FFF2-40B4-BE49-F238E27FC236}">
                <a16:creationId xmlns:a16="http://schemas.microsoft.com/office/drawing/2014/main" id="{B8A4C422-B868-6908-3518-7993ACA11E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87389"/>
            <a:ext cx="2198822" cy="428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3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56C97-F3FE-3D6C-1698-0BDBB1659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5F6A2-16E8-060C-01C3-929CF42D0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B99FE-0E50-444E-0008-2E75511278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E3F14B-1B7F-7A3A-20C4-51FFAF58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2BF104-65E9-F797-3DF4-9100005D3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744C09-4997-B470-3549-4174CF0D2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6A50D1-A92E-CD2F-8C76-A1CE052CC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93667D-2D87-BC18-A117-C37085899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409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707E7-E3BE-0452-B00D-E5433E27F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84DAA0-4713-8FE3-F6B4-3172BE519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7ECA47-E12A-F002-E50C-2F1E2AEF6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404FC1-14F6-1E2F-85E9-8CA4BBFEA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69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566FED-7FD4-4631-1BEA-B6E11DED7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8BF6AB-F0A2-5A81-37A7-5270251F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A04EF1-1084-64E9-D1CB-38A4CB736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2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ABFBD-73BB-08DB-F42C-D6198DF6D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77232-B461-723C-61FE-D2CA6679F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E59F73-B661-A3CE-80A0-79F87DADC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13F2BC-D647-3FAE-C7B6-A2256C383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713CF-B92E-7BCA-F994-FE7075664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C72582-1EC3-2EA7-3B48-0B9E0344C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334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DE20D-8422-0E61-B781-4C93877D1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865D75-1DCA-36B0-C0EC-C8B3FA070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02469-A1D3-0E6D-6E27-456646A70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EA490-ECC6-E1F1-4E4C-1A2668FBB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48404D-2A7E-4800-23ED-F1AAF2854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CBEFB5-957E-33F0-552F-53AA1222B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60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5279E8-967B-713D-000E-53298C15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07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08124-5A00-171C-DE49-4A9A17383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58191"/>
            <a:ext cx="10515600" cy="3718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127FE-119A-6A78-2584-4127E193C0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E8FC2-1F19-45C0-94CF-81CB16D4017E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EA1CA-439D-3E82-A074-F6B70C1497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7AE50-4F1F-6B96-8D8B-75C6418BD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EBEF03-0328-CDA8-AD63-955BF72CAA3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095" y="0"/>
            <a:ext cx="4761905" cy="1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74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5EB8"/>
          </a:solidFill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9C6CF"/>
          </a:solidFill>
          <a:latin typeface="Franklin Gothic Heavy" panose="020B09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91D08-2F67-FBA2-53A4-DE6502F485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Virtual Wards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BE69DB-DAD1-54F0-B839-3219FFF421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Progress this year in Cheshire and Merseyside</a:t>
            </a:r>
          </a:p>
        </p:txBody>
      </p:sp>
    </p:spTree>
    <p:extLst>
      <p:ext uri="{BB962C8B-B14F-4D97-AF65-F5344CB8AC3E}">
        <p14:creationId xmlns:p14="http://schemas.microsoft.com/office/powerpoint/2010/main" val="99103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7FE7A-A4E5-4FD4-5BA4-2E6C36AB7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859" y="64119"/>
            <a:ext cx="9232075" cy="1325563"/>
          </a:xfrm>
        </p:spPr>
        <p:txBody>
          <a:bodyPr/>
          <a:lstStyle/>
          <a:p>
            <a:r>
              <a:rPr lang="en-GB" dirty="0"/>
              <a:t>Background</a:t>
            </a:r>
          </a:p>
        </p:txBody>
      </p:sp>
      <p:graphicFrame>
        <p:nvGraphicFramePr>
          <p:cNvPr id="16" name="Content Placeholder 5">
            <a:extLst>
              <a:ext uri="{FF2B5EF4-FFF2-40B4-BE49-F238E27FC236}">
                <a16:creationId xmlns:a16="http://schemas.microsoft.com/office/drawing/2014/main" id="{B061F659-4A5C-1375-8633-40009B9CEC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422192"/>
              </p:ext>
            </p:extLst>
          </p:nvPr>
        </p:nvGraphicFramePr>
        <p:xfrm>
          <a:off x="-703730" y="1457132"/>
          <a:ext cx="7176247" cy="4752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2832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7CEF2-C134-7A94-5221-B6C86B6FA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412" y="18256"/>
            <a:ext cx="5024717" cy="1325563"/>
          </a:xfrm>
        </p:spPr>
        <p:txBody>
          <a:bodyPr/>
          <a:lstStyle/>
          <a:p>
            <a:r>
              <a:rPr lang="en-GB" dirty="0"/>
              <a:t>Barriers to delivery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73884469-1B1C-2F95-1D97-0A2C3B91E0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258123"/>
              </p:ext>
            </p:extLst>
          </p:nvPr>
        </p:nvGraphicFramePr>
        <p:xfrm>
          <a:off x="879756" y="1559276"/>
          <a:ext cx="8814079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1736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3C482-3DA4-E7D8-B1C2-2AB219522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719"/>
            <a:ext cx="5723965" cy="1325563"/>
          </a:xfrm>
        </p:spPr>
        <p:txBody>
          <a:bodyPr/>
          <a:lstStyle/>
          <a:p>
            <a:r>
              <a:rPr lang="en-GB" dirty="0"/>
              <a:t>Key Principles for a Revised Model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E2C97C-FA2E-129F-E639-3A4E2591C8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3547432"/>
              </p:ext>
            </p:extLst>
          </p:nvPr>
        </p:nvGraphicFramePr>
        <p:xfrm>
          <a:off x="760507" y="1925544"/>
          <a:ext cx="8341658" cy="3719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306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575D2-DFD3-8A54-DDC3-A141F5362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Impact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C43115-EC53-538F-1370-194DFFFE1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13" y="3826781"/>
            <a:ext cx="8716443" cy="287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58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0BEEF4-F522-D7C7-A665-6D8A960361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C0C4-9351-59A5-9898-B3195596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next?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B395CA-8E6C-5950-CA05-FC3B581BB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13" y="3826781"/>
            <a:ext cx="8716443" cy="287579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7A47BA2-2AFC-FF85-DEDC-301AF3467BDB}"/>
              </a:ext>
            </a:extLst>
          </p:cNvPr>
          <p:cNvCxnSpPr>
            <a:cxnSpLocks/>
          </p:cNvCxnSpPr>
          <p:nvPr/>
        </p:nvCxnSpPr>
        <p:spPr>
          <a:xfrm flipH="1" flipV="1">
            <a:off x="634801" y="2850356"/>
            <a:ext cx="5599" cy="1335018"/>
          </a:xfrm>
          <a:prstGeom prst="line">
            <a:avLst/>
          </a:prstGeom>
          <a:ln w="12700">
            <a:solidFill>
              <a:srgbClr val="C192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4FF2C3A-3261-84E4-F83D-9E05278C48E1}"/>
              </a:ext>
            </a:extLst>
          </p:cNvPr>
          <p:cNvSpPr txBox="1"/>
          <p:nvPr/>
        </p:nvSpPr>
        <p:spPr>
          <a:xfrm>
            <a:off x="3074593" y="3826781"/>
            <a:ext cx="32096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7000D8-E8FB-D37A-49F2-1F564814303F}"/>
              </a:ext>
            </a:extLst>
          </p:cNvPr>
          <p:cNvSpPr txBox="1"/>
          <p:nvPr/>
        </p:nvSpPr>
        <p:spPr>
          <a:xfrm>
            <a:off x="8352338" y="3939898"/>
            <a:ext cx="810073" cy="711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D5FC876-CE4D-063E-4134-6B90C58D3DC6}"/>
              </a:ext>
            </a:extLst>
          </p:cNvPr>
          <p:cNvCxnSpPr>
            <a:cxnSpLocks/>
          </p:cNvCxnSpPr>
          <p:nvPr/>
        </p:nvCxnSpPr>
        <p:spPr>
          <a:xfrm>
            <a:off x="601417" y="4013541"/>
            <a:ext cx="42959" cy="0"/>
          </a:xfrm>
          <a:prstGeom prst="line">
            <a:avLst/>
          </a:prstGeom>
          <a:ln>
            <a:solidFill>
              <a:srgbClr val="C192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F124733-6A08-CBEE-25EF-E3A907CE4EB1}"/>
              </a:ext>
            </a:extLst>
          </p:cNvPr>
          <p:cNvCxnSpPr>
            <a:cxnSpLocks/>
          </p:cNvCxnSpPr>
          <p:nvPr/>
        </p:nvCxnSpPr>
        <p:spPr>
          <a:xfrm>
            <a:off x="594798" y="3867768"/>
            <a:ext cx="42959" cy="0"/>
          </a:xfrm>
          <a:prstGeom prst="line">
            <a:avLst/>
          </a:prstGeom>
          <a:ln>
            <a:solidFill>
              <a:srgbClr val="C192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A3F28C2-460F-62DF-AB75-27F61ECF6B6B}"/>
              </a:ext>
            </a:extLst>
          </p:cNvPr>
          <p:cNvCxnSpPr>
            <a:cxnSpLocks/>
          </p:cNvCxnSpPr>
          <p:nvPr/>
        </p:nvCxnSpPr>
        <p:spPr>
          <a:xfrm>
            <a:off x="598761" y="3760425"/>
            <a:ext cx="42959" cy="0"/>
          </a:xfrm>
          <a:prstGeom prst="line">
            <a:avLst/>
          </a:prstGeom>
          <a:ln>
            <a:solidFill>
              <a:srgbClr val="C192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41CE6A-EF97-44D2-F849-45137FF2B886}"/>
              </a:ext>
            </a:extLst>
          </p:cNvPr>
          <p:cNvCxnSpPr>
            <a:cxnSpLocks/>
          </p:cNvCxnSpPr>
          <p:nvPr/>
        </p:nvCxnSpPr>
        <p:spPr>
          <a:xfrm>
            <a:off x="594798" y="3649210"/>
            <a:ext cx="42959" cy="0"/>
          </a:xfrm>
          <a:prstGeom prst="line">
            <a:avLst/>
          </a:prstGeom>
          <a:ln>
            <a:solidFill>
              <a:srgbClr val="C192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F1D3055-57AA-7D92-65DD-5916CCF4A4EB}"/>
              </a:ext>
            </a:extLst>
          </p:cNvPr>
          <p:cNvCxnSpPr>
            <a:cxnSpLocks/>
          </p:cNvCxnSpPr>
          <p:nvPr/>
        </p:nvCxnSpPr>
        <p:spPr>
          <a:xfrm>
            <a:off x="594798" y="3530148"/>
            <a:ext cx="42959" cy="0"/>
          </a:xfrm>
          <a:prstGeom prst="line">
            <a:avLst/>
          </a:prstGeom>
          <a:ln>
            <a:solidFill>
              <a:srgbClr val="C192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183FBF3-F44C-28C5-84E6-E4748A58ADF6}"/>
              </a:ext>
            </a:extLst>
          </p:cNvPr>
          <p:cNvCxnSpPr>
            <a:cxnSpLocks/>
          </p:cNvCxnSpPr>
          <p:nvPr/>
        </p:nvCxnSpPr>
        <p:spPr>
          <a:xfrm>
            <a:off x="594798" y="3429000"/>
            <a:ext cx="42959" cy="0"/>
          </a:xfrm>
          <a:prstGeom prst="line">
            <a:avLst/>
          </a:prstGeom>
          <a:ln>
            <a:solidFill>
              <a:srgbClr val="C192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4F98CF8-9409-5DFF-ABD8-9C6C0EE25806}"/>
              </a:ext>
            </a:extLst>
          </p:cNvPr>
          <p:cNvCxnSpPr>
            <a:cxnSpLocks/>
          </p:cNvCxnSpPr>
          <p:nvPr/>
        </p:nvCxnSpPr>
        <p:spPr>
          <a:xfrm>
            <a:off x="594798" y="3318216"/>
            <a:ext cx="42959" cy="0"/>
          </a:xfrm>
          <a:prstGeom prst="line">
            <a:avLst/>
          </a:prstGeom>
          <a:ln>
            <a:solidFill>
              <a:srgbClr val="C192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1890016-70E0-0187-E0AC-4D92DD0C0B18}"/>
              </a:ext>
            </a:extLst>
          </p:cNvPr>
          <p:cNvCxnSpPr>
            <a:cxnSpLocks/>
          </p:cNvCxnSpPr>
          <p:nvPr/>
        </p:nvCxnSpPr>
        <p:spPr>
          <a:xfrm>
            <a:off x="594798" y="3215823"/>
            <a:ext cx="42959" cy="0"/>
          </a:xfrm>
          <a:prstGeom prst="line">
            <a:avLst/>
          </a:prstGeom>
          <a:ln>
            <a:solidFill>
              <a:srgbClr val="C192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20D54E3-47C1-396C-EAE0-7E563B54C55C}"/>
              </a:ext>
            </a:extLst>
          </p:cNvPr>
          <p:cNvCxnSpPr>
            <a:cxnSpLocks/>
          </p:cNvCxnSpPr>
          <p:nvPr/>
        </p:nvCxnSpPr>
        <p:spPr>
          <a:xfrm>
            <a:off x="591842" y="3094379"/>
            <a:ext cx="42959" cy="0"/>
          </a:xfrm>
          <a:prstGeom prst="line">
            <a:avLst/>
          </a:prstGeom>
          <a:ln>
            <a:solidFill>
              <a:srgbClr val="C192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33A5D78-44A4-30BC-C158-8D31A41C5CE0}"/>
              </a:ext>
            </a:extLst>
          </p:cNvPr>
          <p:cNvCxnSpPr>
            <a:cxnSpLocks/>
          </p:cNvCxnSpPr>
          <p:nvPr/>
        </p:nvCxnSpPr>
        <p:spPr>
          <a:xfrm>
            <a:off x="598761" y="2977697"/>
            <a:ext cx="42959" cy="0"/>
          </a:xfrm>
          <a:prstGeom prst="line">
            <a:avLst/>
          </a:prstGeom>
          <a:ln>
            <a:solidFill>
              <a:srgbClr val="C192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D77A170-3F0C-9671-F79A-40EA84B7CBF2}"/>
              </a:ext>
            </a:extLst>
          </p:cNvPr>
          <p:cNvSpPr txBox="1"/>
          <p:nvPr/>
        </p:nvSpPr>
        <p:spPr>
          <a:xfrm>
            <a:off x="349180" y="4103757"/>
            <a:ext cx="3240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rgbClr val="C192C7"/>
                </a:solidFill>
              </a:rPr>
              <a:t>400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AA0F8C9-D051-7CA1-60B6-CE54B0B1FDE2}"/>
              </a:ext>
            </a:extLst>
          </p:cNvPr>
          <p:cNvSpPr txBox="1"/>
          <p:nvPr/>
        </p:nvSpPr>
        <p:spPr>
          <a:xfrm>
            <a:off x="349180" y="3919114"/>
            <a:ext cx="3240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rgbClr val="C192C7"/>
                </a:solidFill>
              </a:rPr>
              <a:t>450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61AF112-33D6-3836-BBC0-FAFE4607866B}"/>
              </a:ext>
            </a:extLst>
          </p:cNvPr>
          <p:cNvSpPr txBox="1"/>
          <p:nvPr/>
        </p:nvSpPr>
        <p:spPr>
          <a:xfrm>
            <a:off x="349179" y="3772892"/>
            <a:ext cx="3240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rgbClr val="C192C7"/>
                </a:solidFill>
              </a:rPr>
              <a:t>500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EFB2131-FAA0-D02A-B76E-A5F15CB692E9}"/>
              </a:ext>
            </a:extLst>
          </p:cNvPr>
          <p:cNvSpPr txBox="1"/>
          <p:nvPr/>
        </p:nvSpPr>
        <p:spPr>
          <a:xfrm>
            <a:off x="349178" y="3660509"/>
            <a:ext cx="3240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rgbClr val="C192C7"/>
                </a:solidFill>
              </a:rPr>
              <a:t>550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A6D0038-2ECF-F32E-7F93-1BBA31B5E3C1}"/>
              </a:ext>
            </a:extLst>
          </p:cNvPr>
          <p:cNvSpPr txBox="1"/>
          <p:nvPr/>
        </p:nvSpPr>
        <p:spPr>
          <a:xfrm>
            <a:off x="349177" y="3551900"/>
            <a:ext cx="3240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rgbClr val="C192C7"/>
                </a:solidFill>
              </a:rPr>
              <a:t>600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830668-969C-2F29-1172-CD0A869B7979}"/>
              </a:ext>
            </a:extLst>
          </p:cNvPr>
          <p:cNvSpPr txBox="1"/>
          <p:nvPr/>
        </p:nvSpPr>
        <p:spPr>
          <a:xfrm>
            <a:off x="349176" y="3433978"/>
            <a:ext cx="3240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rgbClr val="C192C7"/>
                </a:solidFill>
              </a:rPr>
              <a:t>650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CCE22E0-11F7-F676-5E6E-4503B9D6ED89}"/>
              </a:ext>
            </a:extLst>
          </p:cNvPr>
          <p:cNvSpPr txBox="1"/>
          <p:nvPr/>
        </p:nvSpPr>
        <p:spPr>
          <a:xfrm>
            <a:off x="349175" y="3329206"/>
            <a:ext cx="3240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rgbClr val="C192C7"/>
                </a:solidFill>
              </a:rPr>
              <a:t>700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9259E79-E6C6-EAFA-267A-0E6C86337016}"/>
              </a:ext>
            </a:extLst>
          </p:cNvPr>
          <p:cNvSpPr txBox="1"/>
          <p:nvPr/>
        </p:nvSpPr>
        <p:spPr>
          <a:xfrm>
            <a:off x="349174" y="3216823"/>
            <a:ext cx="3240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rgbClr val="C192C7"/>
                </a:solidFill>
              </a:rPr>
              <a:t>750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0D45A95-3326-0C4C-01A4-73366D08B5BE}"/>
              </a:ext>
            </a:extLst>
          </p:cNvPr>
          <p:cNvSpPr txBox="1"/>
          <p:nvPr/>
        </p:nvSpPr>
        <p:spPr>
          <a:xfrm>
            <a:off x="349174" y="3103558"/>
            <a:ext cx="3240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rgbClr val="C192C7"/>
                </a:solidFill>
              </a:rPr>
              <a:t>800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9E1086-803D-2928-E022-E8AB9E2CF521}"/>
              </a:ext>
            </a:extLst>
          </p:cNvPr>
          <p:cNvSpPr txBox="1"/>
          <p:nvPr/>
        </p:nvSpPr>
        <p:spPr>
          <a:xfrm>
            <a:off x="349174" y="2997085"/>
            <a:ext cx="3240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rgbClr val="C192C7"/>
                </a:solidFill>
              </a:rPr>
              <a:t>850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CE501A-34A1-EDF2-F6FE-E961BF99F637}"/>
              </a:ext>
            </a:extLst>
          </p:cNvPr>
          <p:cNvSpPr txBox="1"/>
          <p:nvPr/>
        </p:nvSpPr>
        <p:spPr>
          <a:xfrm>
            <a:off x="349174" y="2886704"/>
            <a:ext cx="3240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rgbClr val="C192C7"/>
                </a:solidFill>
              </a:rPr>
              <a:t>900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191135A-001D-247B-DFB9-615F455F0355}"/>
              </a:ext>
            </a:extLst>
          </p:cNvPr>
          <p:cNvSpPr/>
          <p:nvPr/>
        </p:nvSpPr>
        <p:spPr>
          <a:xfrm>
            <a:off x="641720" y="2850356"/>
            <a:ext cx="7710612" cy="1614068"/>
          </a:xfrm>
          <a:prstGeom prst="rect">
            <a:avLst/>
          </a:prstGeom>
          <a:pattFill prst="pct25">
            <a:fgClr>
              <a:srgbClr val="5C2684"/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Opportunity Gap?</a:t>
            </a:r>
          </a:p>
        </p:txBody>
      </p:sp>
    </p:spTree>
    <p:extLst>
      <p:ext uri="{BB962C8B-B14F-4D97-AF65-F5344CB8AC3E}">
        <p14:creationId xmlns:p14="http://schemas.microsoft.com/office/powerpoint/2010/main" val="133461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DBBBB-8F47-AB5B-34CD-3C52A5E99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124A2-C609-8318-DDAB-36732BF55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Evaluation of 24/25: focus on </a:t>
            </a:r>
            <a:r>
              <a:rPr lang="en-GB" b="1" u="sng" dirty="0"/>
              <a:t>impact &amp; quality</a:t>
            </a:r>
          </a:p>
          <a:p>
            <a:r>
              <a:rPr lang="en-GB" dirty="0"/>
              <a:t>Develop plans for 25/26 and beyond</a:t>
            </a:r>
          </a:p>
          <a:p>
            <a:r>
              <a:rPr lang="en-GB" dirty="0"/>
              <a:t>What is the size of the potential opportunity and what difference could this make? </a:t>
            </a:r>
          </a:p>
        </p:txBody>
      </p:sp>
    </p:spTree>
    <p:extLst>
      <p:ext uri="{BB962C8B-B14F-4D97-AF65-F5344CB8AC3E}">
        <p14:creationId xmlns:p14="http://schemas.microsoft.com/office/powerpoint/2010/main" val="971760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124760-13f3-4395-b6fa-ea65d2bd6f40">
      <Terms xmlns="http://schemas.microsoft.com/office/infopath/2007/PartnerControls"/>
    </lcf76f155ced4ddcb4097134ff3c332f>
    <TaxCatchAll xmlns="a4985664-5b4c-40ea-9def-4dfc50360a4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0D21A122F26345B8E36E35710DD76C" ma:contentTypeVersion="14" ma:contentTypeDescription="Create a new document." ma:contentTypeScope="" ma:versionID="4d22f3343a9ab7bc5e0fef23b740a4d6">
  <xsd:schema xmlns:xsd="http://www.w3.org/2001/XMLSchema" xmlns:xs="http://www.w3.org/2001/XMLSchema" xmlns:p="http://schemas.microsoft.com/office/2006/metadata/properties" xmlns:ns2="e1124760-13f3-4395-b6fa-ea65d2bd6f40" xmlns:ns3="a4985664-5b4c-40ea-9def-4dfc50360a43" targetNamespace="http://schemas.microsoft.com/office/2006/metadata/properties" ma:root="true" ma:fieldsID="ec2ad66937a5eb5918ed9923a44ff15d" ns2:_="" ns3:_="">
    <xsd:import namespace="e1124760-13f3-4395-b6fa-ea65d2bd6f40"/>
    <xsd:import namespace="a4985664-5b4c-40ea-9def-4dfc50360a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124760-13f3-4395-b6fa-ea65d2bd6f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f661ed98-3636-4268-8815-0c4e8562ba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85664-5b4c-40ea-9def-4dfc50360a4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0a37e56e-59d0-4a1f-a398-7b5dcc4a77dd}" ma:internalName="TaxCatchAll" ma:showField="CatchAllData" ma:web="a4985664-5b4c-40ea-9def-4dfc50360a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A8918E-868F-4985-9757-BCA8A570AE5F}">
  <ds:schemaRefs>
    <ds:schemaRef ds:uri="http://schemas.microsoft.com/office/2006/metadata/properties"/>
    <ds:schemaRef ds:uri="http://schemas.microsoft.com/office/infopath/2007/PartnerControls"/>
    <ds:schemaRef ds:uri="e1124760-13f3-4395-b6fa-ea65d2bd6f40"/>
    <ds:schemaRef ds:uri="a4985664-5b4c-40ea-9def-4dfc50360a43"/>
  </ds:schemaRefs>
</ds:datastoreItem>
</file>

<file path=customXml/itemProps2.xml><?xml version="1.0" encoding="utf-8"?>
<ds:datastoreItem xmlns:ds="http://schemas.openxmlformats.org/officeDocument/2006/customXml" ds:itemID="{F77E250A-4F67-40C1-BE9D-694731A575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5A32F7-8C81-4B27-BE97-67686DA8AE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124760-13f3-4395-b6fa-ea65d2bd6f40"/>
    <ds:schemaRef ds:uri="a4985664-5b4c-40ea-9def-4dfc50360a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  <clbl:label id="{fa308aa5-7f36-475e-8c69-a40290198ca6}" enabled="0" method="" siteId="{fa308aa5-7f36-475e-8c69-a40290198ca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347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Arial</vt:lpstr>
      <vt:lpstr>Calibri</vt:lpstr>
      <vt:lpstr>Franklin Gothic Book</vt:lpstr>
      <vt:lpstr>Franklin Gothic Heavy</vt:lpstr>
      <vt:lpstr>Office Theme</vt:lpstr>
      <vt:lpstr>Virtual Wards</vt:lpstr>
      <vt:lpstr>Background</vt:lpstr>
      <vt:lpstr>Barriers to delivery</vt:lpstr>
      <vt:lpstr>Key Principles for a Revised Model</vt:lpstr>
      <vt:lpstr>Impact</vt:lpstr>
      <vt:lpstr>What next?</vt:lpstr>
      <vt:lpstr>What next?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SAVAGE, Bethan (BRIDGEWATER COMMUNITY HEALTHCARE NHS FOUNDATION TRUST)</cp:lastModifiedBy>
  <cp:revision>10</cp:revision>
  <dcterms:created xsi:type="dcterms:W3CDTF">2023-09-01T08:43:52Z</dcterms:created>
  <dcterms:modified xsi:type="dcterms:W3CDTF">2024-11-21T10:23:46Z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0x010100870D21A122F26345B8E36E35710DD76C</vt:lpwstr>
  </property>
  <property fmtid="{D5CDD505-2E9C-101B-9397-08002B2CF9AE}" pid="3" name="MediaServiceImageTags">
    <vt:lpwstr/>
  </property>
</Properties>
</file>